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4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7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7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0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0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8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9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5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7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6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F888-B286-4E9F-A327-4DFA21BDD4B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E7D6-DB1A-4A1F-9009-99F4CD34A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504" y="0"/>
            <a:ext cx="11744697" cy="67689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гриппа, ОРВИ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8" y="855024"/>
            <a:ext cx="11875323" cy="600297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04" y="676894"/>
            <a:ext cx="11459691" cy="618110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599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Профилактика гриппа, ОРВИ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гриппа, ОРВИ</dc:title>
  <dc:creator>Пользователь Windows</dc:creator>
  <cp:lastModifiedBy>Пользователь Windows</cp:lastModifiedBy>
  <cp:revision>1</cp:revision>
  <cp:lastPrinted>2022-09-16T08:45:40Z</cp:lastPrinted>
  <dcterms:created xsi:type="dcterms:W3CDTF">2022-09-16T08:41:06Z</dcterms:created>
  <dcterms:modified xsi:type="dcterms:W3CDTF">2022-09-16T08:48:29Z</dcterms:modified>
</cp:coreProperties>
</file>