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8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10.xml" ContentType="application/vnd.openxmlformats-officedocument.theme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1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2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3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14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5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theme/theme16.xml" ContentType="application/vnd.openxmlformats-officedocument.theme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17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18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theme/theme19.xml" ContentType="application/vnd.openxmlformats-officedocument.theme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20.xml" ContentType="application/vnd.openxmlformats-officedocument.theme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21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2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23.xml" ContentType="application/vnd.openxmlformats-officedocument.theme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theme/theme24.xml" ContentType="application/vnd.openxmlformats-officedocument.theme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theme/theme25.xml" ContentType="application/vnd.openxmlformats-officedocument.theme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theme/theme26.xml" ContentType="application/vnd.openxmlformats-officedocument.theme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theme/theme27.xml" ContentType="application/vnd.openxmlformats-officedocument.theme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theme/theme28.xml" ContentType="application/vnd.openxmlformats-officedocument.theme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theme/theme29.xml" ContentType="application/vnd.openxmlformats-officedocument.theme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theme/theme30.xml" ContentType="application/vnd.openxmlformats-officedocument.theme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theme/theme31.xml" ContentType="application/vnd.openxmlformats-officedocument.theme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2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theme/theme33.xml" ContentType="application/vnd.openxmlformats-officedocument.theme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theme/theme34.xml" ContentType="application/vnd.openxmlformats-officedocument.theme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35.xml" ContentType="application/vnd.openxmlformats-officedocument.theme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theme/theme36.xml" ContentType="application/vnd.openxmlformats-officedocument.theme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theme/theme37.xml" ContentType="application/vnd.openxmlformats-officedocument.theme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theme/theme38.xml" ContentType="application/vnd.openxmlformats-officedocument.theme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39.xml" ContentType="application/vnd.openxmlformats-officedocument.theme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theme/theme40.xml" ContentType="application/vnd.openxmlformats-officedocument.theme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theme/theme41.xml" ContentType="application/vnd.openxmlformats-officedocument.theme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2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theme/theme43.xml" ContentType="application/vnd.openxmlformats-officedocument.theme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theme/theme44.xml" ContentType="application/vnd.openxmlformats-officedocument.theme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theme/theme45.xml" ContentType="application/vnd.openxmlformats-officedocument.theme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theme/theme46.xml" ContentType="application/vnd.openxmlformats-officedocument.theme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theme/theme47.xml" ContentType="application/vnd.openxmlformats-officedocument.theme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48.xml" ContentType="application/vnd.openxmlformats-officedocument.theme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theme/theme49.xml" ContentType="application/vnd.openxmlformats-officedocument.theme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theme/theme50.xml" ContentType="application/vnd.openxmlformats-officedocument.theme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heme/theme51.xml" ContentType="application/vnd.openxmlformats-officedocument.theme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theme/theme52.xml" ContentType="application/vnd.openxmlformats-officedocument.theme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theme/theme53.xml" ContentType="application/vnd.openxmlformats-officedocument.theme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theme/theme54.xml" ContentType="application/vnd.openxmlformats-officedocument.theme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theme/theme55.xml" ContentType="application/vnd.openxmlformats-officedocument.theme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theme/theme56.xml" ContentType="application/vnd.openxmlformats-officedocument.theme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theme/theme57.xml" ContentType="application/vnd.openxmlformats-officedocument.theme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theme/theme58.xml" ContentType="application/vnd.openxmlformats-officedocument.theme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theme/theme59.xml" ContentType="application/vnd.openxmlformats-officedocument.theme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theme/theme60.xml" ContentType="application/vnd.openxmlformats-officedocument.theme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theme/theme61.xml" ContentType="application/vnd.openxmlformats-officedocument.theme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theme/theme62.xml" ContentType="application/vnd.openxmlformats-officedocument.theme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theme/theme63.xml" ContentType="application/vnd.openxmlformats-officedocument.theme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theme/theme64.xml" ContentType="application/vnd.openxmlformats-officedocument.theme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theme/theme65.xml" ContentType="application/vnd.openxmlformats-officedocument.theme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theme/theme66.xml" ContentType="application/vnd.openxmlformats-officedocument.theme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theme/theme67.xml" ContentType="application/vnd.openxmlformats-officedocument.theme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theme/theme68.xml" ContentType="application/vnd.openxmlformats-officedocument.theme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theme/theme69.xml" ContentType="application/vnd.openxmlformats-officedocument.theme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theme/theme70.xml" ContentType="application/vnd.openxmlformats-officedocument.theme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theme/theme71.xml" ContentType="application/vnd.openxmlformats-officedocument.theme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theme/theme72.xml" ContentType="application/vnd.openxmlformats-officedocument.theme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theme/theme73.xml" ContentType="application/vnd.openxmlformats-officedocument.theme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theme/theme74.xml" ContentType="application/vnd.openxmlformats-officedocument.theme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theme/theme75.xml" ContentType="application/vnd.openxmlformats-officedocument.theme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theme/theme76.xml" ContentType="application/vnd.openxmlformats-officedocument.theme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theme/theme77.xml" ContentType="application/vnd.openxmlformats-officedocument.theme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theme/theme78.xml" ContentType="application/vnd.openxmlformats-officedocument.theme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theme/theme79.xml" ContentType="application/vnd.openxmlformats-officedocument.theme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theme/theme80.xml" ContentType="application/vnd.openxmlformats-officedocument.theme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theme/theme81.xml" ContentType="application/vnd.openxmlformats-officedocument.theme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theme/theme82.xml" ContentType="application/vnd.openxmlformats-officedocument.theme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theme/theme83.xml" ContentType="application/vnd.openxmlformats-officedocument.theme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theme/theme84.xml" ContentType="application/vnd.openxmlformats-officedocument.theme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theme/theme85.xml" ContentType="application/vnd.openxmlformats-officedocument.theme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theme/theme86.xml" ContentType="application/vnd.openxmlformats-officedocument.theme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theme/theme87.xml" ContentType="application/vnd.openxmlformats-officedocument.theme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theme/theme88.xml" ContentType="application/vnd.openxmlformats-officedocument.theme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theme/theme89.xml" ContentType="application/vnd.openxmlformats-officedocument.theme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theme/theme90.xml" ContentType="application/vnd.openxmlformats-officedocument.theme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theme/theme91.xml" ContentType="application/vnd.openxmlformats-officedocument.theme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theme/theme92.xml" ContentType="application/vnd.openxmlformats-officedocument.theme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theme/theme93.xml" ContentType="application/vnd.openxmlformats-officedocument.theme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theme/theme94.xml" ContentType="application/vnd.openxmlformats-officedocument.theme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theme/theme95.xml" ContentType="application/vnd.openxmlformats-officedocument.them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  <p:sldMasterId id="2147483732" r:id="rId2"/>
    <p:sldMasterId id="2147483746" r:id="rId3"/>
    <p:sldMasterId id="2147483759" r:id="rId4"/>
    <p:sldMasterId id="2147483772" r:id="rId5"/>
    <p:sldMasterId id="2147483785" r:id="rId6"/>
    <p:sldMasterId id="2147483798" r:id="rId7"/>
    <p:sldMasterId id="2147483811" r:id="rId8"/>
    <p:sldMasterId id="2147483824" r:id="rId9"/>
    <p:sldMasterId id="2147483837" r:id="rId10"/>
    <p:sldMasterId id="2147483850" r:id="rId11"/>
    <p:sldMasterId id="2147483863" r:id="rId12"/>
    <p:sldMasterId id="2147483912" r:id="rId13"/>
    <p:sldMasterId id="2147483924" r:id="rId14"/>
    <p:sldMasterId id="2147483938" r:id="rId15"/>
    <p:sldMasterId id="2147483951" r:id="rId16"/>
    <p:sldMasterId id="2147483964" r:id="rId17"/>
    <p:sldMasterId id="2147483977" r:id="rId18"/>
    <p:sldMasterId id="2147483990" r:id="rId19"/>
    <p:sldMasterId id="2147484003" r:id="rId20"/>
    <p:sldMasterId id="2147484016" r:id="rId21"/>
    <p:sldMasterId id="2147484029" r:id="rId22"/>
    <p:sldMasterId id="2147484042" r:id="rId23"/>
    <p:sldMasterId id="2147484055" r:id="rId24"/>
    <p:sldMasterId id="2147484068" r:id="rId25"/>
    <p:sldMasterId id="2147484082" r:id="rId26"/>
    <p:sldMasterId id="2147484095" r:id="rId27"/>
    <p:sldMasterId id="2147484108" r:id="rId28"/>
    <p:sldMasterId id="2147484121" r:id="rId29"/>
    <p:sldMasterId id="2147484134" r:id="rId30"/>
    <p:sldMasterId id="2147484147" r:id="rId31"/>
    <p:sldMasterId id="2147484160" r:id="rId32"/>
    <p:sldMasterId id="2147484173" r:id="rId33"/>
    <p:sldMasterId id="2147484186" r:id="rId34"/>
    <p:sldMasterId id="2147484199" r:id="rId35"/>
    <p:sldMasterId id="2147484296" r:id="rId36"/>
    <p:sldMasterId id="2147484310" r:id="rId37"/>
    <p:sldMasterId id="2147484323" r:id="rId38"/>
    <p:sldMasterId id="2147484336" r:id="rId39"/>
    <p:sldMasterId id="2147484349" r:id="rId40"/>
    <p:sldMasterId id="2147484362" r:id="rId41"/>
    <p:sldMasterId id="2147484375" r:id="rId42"/>
    <p:sldMasterId id="2147484388" r:id="rId43"/>
    <p:sldMasterId id="2147484401" r:id="rId44"/>
    <p:sldMasterId id="2147484414" r:id="rId45"/>
    <p:sldMasterId id="2147484427" r:id="rId46"/>
    <p:sldMasterId id="2147484440" r:id="rId47"/>
    <p:sldMasterId id="2147484452" r:id="rId48"/>
    <p:sldMasterId id="2147484464" r:id="rId49"/>
    <p:sldMasterId id="2147484478" r:id="rId50"/>
    <p:sldMasterId id="2147484491" r:id="rId51"/>
    <p:sldMasterId id="2147484504" r:id="rId52"/>
    <p:sldMasterId id="2147484517" r:id="rId53"/>
    <p:sldMasterId id="2147484530" r:id="rId54"/>
    <p:sldMasterId id="2147484543" r:id="rId55"/>
    <p:sldMasterId id="2147484556" r:id="rId56"/>
    <p:sldMasterId id="2147484569" r:id="rId57"/>
    <p:sldMasterId id="2147484582" r:id="rId58"/>
    <p:sldMasterId id="2147484595" r:id="rId59"/>
    <p:sldMasterId id="2147484608" r:id="rId60"/>
    <p:sldMasterId id="2147484620" r:id="rId61"/>
    <p:sldMasterId id="2147484634" r:id="rId62"/>
    <p:sldMasterId id="2147484647" r:id="rId63"/>
    <p:sldMasterId id="2147484660" r:id="rId64"/>
    <p:sldMasterId id="2147484673" r:id="rId65"/>
    <p:sldMasterId id="2147484686" r:id="rId66"/>
    <p:sldMasterId id="2147484699" r:id="rId67"/>
    <p:sldMasterId id="2147484712" r:id="rId68"/>
    <p:sldMasterId id="2147484725" r:id="rId69"/>
    <p:sldMasterId id="2147484738" r:id="rId70"/>
    <p:sldMasterId id="2147484751" r:id="rId71"/>
    <p:sldMasterId id="2147484764" r:id="rId72"/>
    <p:sldMasterId id="2147484778" r:id="rId73"/>
    <p:sldMasterId id="2147484791" r:id="rId74"/>
    <p:sldMasterId id="2147484804" r:id="rId75"/>
    <p:sldMasterId id="2147484817" r:id="rId76"/>
    <p:sldMasterId id="2147484830" r:id="rId77"/>
    <p:sldMasterId id="2147484843" r:id="rId78"/>
    <p:sldMasterId id="2147484856" r:id="rId79"/>
    <p:sldMasterId id="2147484869" r:id="rId80"/>
    <p:sldMasterId id="2147484882" r:id="rId81"/>
    <p:sldMasterId id="2147484895" r:id="rId82"/>
    <p:sldMasterId id="2147484908" r:id="rId83"/>
    <p:sldMasterId id="2147484920" r:id="rId84"/>
    <p:sldMasterId id="2147484932" r:id="rId85"/>
    <p:sldMasterId id="2147484946" r:id="rId86"/>
    <p:sldMasterId id="2147484959" r:id="rId87"/>
    <p:sldMasterId id="2147484972" r:id="rId88"/>
    <p:sldMasterId id="2147484985" r:id="rId89"/>
    <p:sldMasterId id="2147484998" r:id="rId90"/>
    <p:sldMasterId id="2147485011" r:id="rId91"/>
    <p:sldMasterId id="2147485024" r:id="rId92"/>
    <p:sldMasterId id="2147485037" r:id="rId93"/>
    <p:sldMasterId id="2147485050" r:id="rId94"/>
    <p:sldMasterId id="2147485063" r:id="rId95"/>
  </p:sldMasterIdLst>
  <p:sldIdLst>
    <p:sldId id="256" r:id="rId96"/>
    <p:sldId id="288" r:id="rId97"/>
    <p:sldId id="257" r:id="rId98"/>
    <p:sldId id="265" r:id="rId99"/>
    <p:sldId id="267" r:id="rId100"/>
    <p:sldId id="286" r:id="rId101"/>
    <p:sldId id="287" r:id="rId102"/>
    <p:sldId id="258" r:id="rId103"/>
    <p:sldId id="292" r:id="rId104"/>
    <p:sldId id="277" r:id="rId105"/>
    <p:sldId id="269" r:id="rId106"/>
    <p:sldId id="264" r:id="rId107"/>
    <p:sldId id="268" r:id="rId108"/>
    <p:sldId id="274" r:id="rId109"/>
    <p:sldId id="279" r:id="rId110"/>
    <p:sldId id="275" r:id="rId111"/>
    <p:sldId id="284" r:id="rId112"/>
    <p:sldId id="285" r:id="rId113"/>
    <p:sldId id="272" r:id="rId114"/>
    <p:sldId id="271" r:id="rId115"/>
    <p:sldId id="280" r:id="rId116"/>
    <p:sldId id="281" r:id="rId117"/>
    <p:sldId id="283" r:id="rId118"/>
    <p:sldId id="293" r:id="rId119"/>
    <p:sldId id="294" r:id="rId120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66"/>
    <a:srgbClr val="DDDDDD"/>
    <a:srgbClr val="FF66FF"/>
    <a:srgbClr val="FFFF00"/>
    <a:srgbClr val="FF33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 autoAdjust="0"/>
    <p:restoredTop sz="94717" autoAdjust="0"/>
  </p:normalViewPr>
  <p:slideViewPr>
    <p:cSldViewPr>
      <p:cViewPr>
        <p:scale>
          <a:sx n="50" d="100"/>
          <a:sy n="50" d="100"/>
        </p:scale>
        <p:origin x="-1956" y="-54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117" Type="http://schemas.openxmlformats.org/officeDocument/2006/relationships/slide" Target="slides/slide22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Master" Target="slideMasters/slideMaster63.xml"/><Relationship Id="rId68" Type="http://schemas.openxmlformats.org/officeDocument/2006/relationships/slideMaster" Target="slideMasters/slideMaster68.xml"/><Relationship Id="rId84" Type="http://schemas.openxmlformats.org/officeDocument/2006/relationships/slideMaster" Target="slideMasters/slideMaster84.xml"/><Relationship Id="rId89" Type="http://schemas.openxmlformats.org/officeDocument/2006/relationships/slideMaster" Target="slideMasters/slideMaster89.xml"/><Relationship Id="rId112" Type="http://schemas.openxmlformats.org/officeDocument/2006/relationships/slide" Target="slides/slide17.xml"/><Relationship Id="rId16" Type="http://schemas.openxmlformats.org/officeDocument/2006/relationships/slideMaster" Target="slideMasters/slideMaster16.xml"/><Relationship Id="rId107" Type="http://schemas.openxmlformats.org/officeDocument/2006/relationships/slide" Target="slides/slide12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53" Type="http://schemas.openxmlformats.org/officeDocument/2006/relationships/slideMaster" Target="slideMasters/slideMaster53.xml"/><Relationship Id="rId58" Type="http://schemas.openxmlformats.org/officeDocument/2006/relationships/slideMaster" Target="slideMasters/slideMaster58.xml"/><Relationship Id="rId74" Type="http://schemas.openxmlformats.org/officeDocument/2006/relationships/slideMaster" Target="slideMasters/slideMaster74.xml"/><Relationship Id="rId79" Type="http://schemas.openxmlformats.org/officeDocument/2006/relationships/slideMaster" Target="slideMasters/slideMaster79.xml"/><Relationship Id="rId102" Type="http://schemas.openxmlformats.org/officeDocument/2006/relationships/slide" Target="slides/slide7.xml"/><Relationship Id="rId12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90" Type="http://schemas.openxmlformats.org/officeDocument/2006/relationships/slideMaster" Target="slideMasters/slideMaster90.xml"/><Relationship Id="rId95" Type="http://schemas.openxmlformats.org/officeDocument/2006/relationships/slideMaster" Target="slideMasters/slideMaster95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Master" Target="slideMasters/slideMaster64.xml"/><Relationship Id="rId69" Type="http://schemas.openxmlformats.org/officeDocument/2006/relationships/slideMaster" Target="slideMasters/slideMaster69.xml"/><Relationship Id="rId77" Type="http://schemas.openxmlformats.org/officeDocument/2006/relationships/slideMaster" Target="slideMasters/slideMaster77.xml"/><Relationship Id="rId100" Type="http://schemas.openxmlformats.org/officeDocument/2006/relationships/slide" Target="slides/slide5.xml"/><Relationship Id="rId105" Type="http://schemas.openxmlformats.org/officeDocument/2006/relationships/slide" Target="slides/slide10.xml"/><Relationship Id="rId113" Type="http://schemas.openxmlformats.org/officeDocument/2006/relationships/slide" Target="slides/slide18.xml"/><Relationship Id="rId118" Type="http://schemas.openxmlformats.org/officeDocument/2006/relationships/slide" Target="slides/slide23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80" Type="http://schemas.openxmlformats.org/officeDocument/2006/relationships/slideMaster" Target="slideMasters/slideMaster80.xml"/><Relationship Id="rId85" Type="http://schemas.openxmlformats.org/officeDocument/2006/relationships/slideMaster" Target="slideMasters/slideMaster85.xml"/><Relationship Id="rId93" Type="http://schemas.openxmlformats.org/officeDocument/2006/relationships/slideMaster" Target="slideMasters/slideMaster93.xml"/><Relationship Id="rId98" Type="http://schemas.openxmlformats.org/officeDocument/2006/relationships/slide" Target="slides/slide3.xml"/><Relationship Id="rId12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Master" Target="slideMasters/slideMaster59.xml"/><Relationship Id="rId67" Type="http://schemas.openxmlformats.org/officeDocument/2006/relationships/slideMaster" Target="slideMasters/slideMaster67.xml"/><Relationship Id="rId103" Type="http://schemas.openxmlformats.org/officeDocument/2006/relationships/slide" Target="slides/slide8.xml"/><Relationship Id="rId108" Type="http://schemas.openxmlformats.org/officeDocument/2006/relationships/slide" Target="slides/slide13.xml"/><Relationship Id="rId116" Type="http://schemas.openxmlformats.org/officeDocument/2006/relationships/slide" Target="slides/slide21.xml"/><Relationship Id="rId124" Type="http://schemas.openxmlformats.org/officeDocument/2006/relationships/tableStyles" Target="tableStyles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Master" Target="slideMasters/slideMaster62.xml"/><Relationship Id="rId70" Type="http://schemas.openxmlformats.org/officeDocument/2006/relationships/slideMaster" Target="slideMasters/slideMaster70.xml"/><Relationship Id="rId75" Type="http://schemas.openxmlformats.org/officeDocument/2006/relationships/slideMaster" Target="slideMasters/slideMaster75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91" Type="http://schemas.openxmlformats.org/officeDocument/2006/relationships/slideMaster" Target="slideMasters/slideMaster91.xml"/><Relationship Id="rId96" Type="http://schemas.openxmlformats.org/officeDocument/2006/relationships/slide" Target="slides/slide1.xml"/><Relationship Id="rId111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6" Type="http://schemas.openxmlformats.org/officeDocument/2006/relationships/slide" Target="slides/slide11.xml"/><Relationship Id="rId114" Type="http://schemas.openxmlformats.org/officeDocument/2006/relationships/slide" Target="slides/slide19.xml"/><Relationship Id="rId119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Master" Target="slideMasters/slideMaster60.xml"/><Relationship Id="rId65" Type="http://schemas.openxmlformats.org/officeDocument/2006/relationships/slideMaster" Target="slideMasters/slideMaster65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81" Type="http://schemas.openxmlformats.org/officeDocument/2006/relationships/slideMaster" Target="slideMasters/slideMaster81.xml"/><Relationship Id="rId86" Type="http://schemas.openxmlformats.org/officeDocument/2006/relationships/slideMaster" Target="slideMasters/slideMaster86.xml"/><Relationship Id="rId94" Type="http://schemas.openxmlformats.org/officeDocument/2006/relationships/slideMaster" Target="slideMasters/slideMaster94.xml"/><Relationship Id="rId99" Type="http://schemas.openxmlformats.org/officeDocument/2006/relationships/slide" Target="slides/slide4.xml"/><Relationship Id="rId101" Type="http://schemas.openxmlformats.org/officeDocument/2006/relationships/slide" Target="slides/slide6.xml"/><Relationship Id="rId12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14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" Target="slides/slide2.xml"/><Relationship Id="rId104" Type="http://schemas.openxmlformats.org/officeDocument/2006/relationships/slide" Target="slides/slide9.xml"/><Relationship Id="rId120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" Target="slides/slide15.xml"/><Relationship Id="rId115" Type="http://schemas.openxmlformats.org/officeDocument/2006/relationships/slide" Target="slides/slide20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458200" cy="5943600"/>
            <a:chOff x="0" y="0"/>
            <a:chExt cx="5328" cy="3744"/>
          </a:xfrm>
        </p:grpSpPr>
        <p:sp>
          <p:nvSpPr>
            <p:cNvPr id="440323" name="Freeform 3"/>
            <p:cNvSpPr>
              <a:spLocks/>
            </p:cNvSpPr>
            <p:nvPr/>
          </p:nvSpPr>
          <p:spPr bwMode="hidden">
            <a:xfrm>
              <a:off x="0" y="1440"/>
              <a:ext cx="5155" cy="2304"/>
            </a:xfrm>
            <a:custGeom>
              <a:avLst/>
              <a:gdLst/>
              <a:ahLst/>
              <a:cxnLst>
                <a:cxn ang="0">
                  <a:pos x="5154" y="1769"/>
                </a:cxn>
                <a:cxn ang="0">
                  <a:pos x="0" y="2304"/>
                </a:cxn>
                <a:cxn ang="0">
                  <a:pos x="0" y="1252"/>
                </a:cxn>
                <a:cxn ang="0">
                  <a:pos x="5155" y="0"/>
                </a:cxn>
                <a:cxn ang="0">
                  <a:pos x="5155" y="1416"/>
                </a:cxn>
                <a:cxn ang="0">
                  <a:pos x="5154" y="1769"/>
                </a:cxn>
              </a:cxnLst>
              <a:rect l="0" t="0" r="r" b="b"/>
              <a:pathLst>
                <a:path w="5155" h="2304">
                  <a:moveTo>
                    <a:pt x="5154" y="1769"/>
                  </a:moveTo>
                  <a:lnTo>
                    <a:pt x="0" y="2304"/>
                  </a:lnTo>
                  <a:lnTo>
                    <a:pt x="0" y="1252"/>
                  </a:lnTo>
                  <a:lnTo>
                    <a:pt x="5155" y="0"/>
                  </a:lnTo>
                  <a:lnTo>
                    <a:pt x="5155" y="1416"/>
                  </a:lnTo>
                  <a:lnTo>
                    <a:pt x="5154" y="176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0324" name="Freeform 4"/>
            <p:cNvSpPr>
              <a:spLocks/>
            </p:cNvSpPr>
            <p:nvPr/>
          </p:nvSpPr>
          <p:spPr bwMode="hidden">
            <a:xfrm>
              <a:off x="0" y="0"/>
              <a:ext cx="5328" cy="3689"/>
            </a:xfrm>
            <a:custGeom>
              <a:avLst/>
              <a:gdLst/>
              <a:ahLst/>
              <a:cxnLst>
                <a:cxn ang="0">
                  <a:pos x="5311" y="3209"/>
                </a:cxn>
                <a:cxn ang="0">
                  <a:pos x="0" y="3689"/>
                </a:cxn>
                <a:cxn ang="0">
                  <a:pos x="0" y="9"/>
                </a:cxn>
                <a:cxn ang="0">
                  <a:pos x="5328" y="0"/>
                </a:cxn>
                <a:cxn ang="0">
                  <a:pos x="5311" y="3209"/>
                </a:cxn>
              </a:cxnLst>
              <a:rect l="0" t="0" r="r" b="b"/>
              <a:pathLst>
                <a:path w="5328" h="3689">
                  <a:moveTo>
                    <a:pt x="5311" y="3209"/>
                  </a:moveTo>
                  <a:lnTo>
                    <a:pt x="0" y="3689"/>
                  </a:lnTo>
                  <a:lnTo>
                    <a:pt x="0" y="9"/>
                  </a:lnTo>
                  <a:lnTo>
                    <a:pt x="5328" y="0"/>
                  </a:lnTo>
                  <a:lnTo>
                    <a:pt x="5311" y="3209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032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0326" name="Rectangle 6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40327" name="Rectangle 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0328" name="Rectangle 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440329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с одним вырезанным скругленным углом 8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Прямоугольный треугольник 11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10" name="Полилиния 9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Полилиния 10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458200" cy="5943600"/>
            <a:chOff x="0" y="0"/>
            <a:chExt cx="5328" cy="3744"/>
          </a:xfrm>
        </p:grpSpPr>
        <p:sp>
          <p:nvSpPr>
            <p:cNvPr id="440323" name="Freeform 3"/>
            <p:cNvSpPr>
              <a:spLocks/>
            </p:cNvSpPr>
            <p:nvPr/>
          </p:nvSpPr>
          <p:spPr bwMode="hidden">
            <a:xfrm>
              <a:off x="0" y="1440"/>
              <a:ext cx="5155" cy="2304"/>
            </a:xfrm>
            <a:custGeom>
              <a:avLst/>
              <a:gdLst/>
              <a:ahLst/>
              <a:cxnLst>
                <a:cxn ang="0">
                  <a:pos x="5154" y="1769"/>
                </a:cxn>
                <a:cxn ang="0">
                  <a:pos x="0" y="2304"/>
                </a:cxn>
                <a:cxn ang="0">
                  <a:pos x="0" y="1252"/>
                </a:cxn>
                <a:cxn ang="0">
                  <a:pos x="5155" y="0"/>
                </a:cxn>
                <a:cxn ang="0">
                  <a:pos x="5155" y="1416"/>
                </a:cxn>
                <a:cxn ang="0">
                  <a:pos x="5154" y="1769"/>
                </a:cxn>
              </a:cxnLst>
              <a:rect l="0" t="0" r="r" b="b"/>
              <a:pathLst>
                <a:path w="5155" h="2304">
                  <a:moveTo>
                    <a:pt x="5154" y="1769"/>
                  </a:moveTo>
                  <a:lnTo>
                    <a:pt x="0" y="2304"/>
                  </a:lnTo>
                  <a:lnTo>
                    <a:pt x="0" y="1252"/>
                  </a:lnTo>
                  <a:lnTo>
                    <a:pt x="5155" y="0"/>
                  </a:lnTo>
                  <a:lnTo>
                    <a:pt x="5155" y="1416"/>
                  </a:lnTo>
                  <a:lnTo>
                    <a:pt x="5154" y="176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0324" name="Freeform 4"/>
            <p:cNvSpPr>
              <a:spLocks/>
            </p:cNvSpPr>
            <p:nvPr/>
          </p:nvSpPr>
          <p:spPr bwMode="hidden">
            <a:xfrm>
              <a:off x="0" y="0"/>
              <a:ext cx="5328" cy="3689"/>
            </a:xfrm>
            <a:custGeom>
              <a:avLst/>
              <a:gdLst/>
              <a:ahLst/>
              <a:cxnLst>
                <a:cxn ang="0">
                  <a:pos x="5311" y="3209"/>
                </a:cxn>
                <a:cxn ang="0">
                  <a:pos x="0" y="3689"/>
                </a:cxn>
                <a:cxn ang="0">
                  <a:pos x="0" y="9"/>
                </a:cxn>
                <a:cxn ang="0">
                  <a:pos x="5328" y="0"/>
                </a:cxn>
                <a:cxn ang="0">
                  <a:pos x="5311" y="3209"/>
                </a:cxn>
              </a:cxnLst>
              <a:rect l="0" t="0" r="r" b="b"/>
              <a:pathLst>
                <a:path w="5328" h="3689">
                  <a:moveTo>
                    <a:pt x="5311" y="3209"/>
                  </a:moveTo>
                  <a:lnTo>
                    <a:pt x="0" y="3689"/>
                  </a:lnTo>
                  <a:lnTo>
                    <a:pt x="0" y="9"/>
                  </a:lnTo>
                  <a:lnTo>
                    <a:pt x="5328" y="0"/>
                  </a:lnTo>
                  <a:lnTo>
                    <a:pt x="5311" y="3209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032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0326" name="Rectangle 6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40327" name="Rectangle 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0328" name="Rectangle 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440329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7" name="Подзаголовок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30" name="Дата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7" name="Номер слайда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57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Relationship Id="rId14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2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78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slideLayout" Target="../slideLayouts/slideLayout192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13" Type="http://schemas.openxmlformats.org/officeDocument/2006/relationships/theme" Target="../theme/theme17.xml"/><Relationship Id="rId3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9.xml"/><Relationship Id="rId12" Type="http://schemas.openxmlformats.org/officeDocument/2006/relationships/slideLayout" Target="../slideLayouts/slideLayout204.xml"/><Relationship Id="rId2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207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2" Type="http://schemas.openxmlformats.org/officeDocument/2006/relationships/slideLayout" Target="../slideLayouts/slideLayout206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theme" Target="../theme/theme19.xml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2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Relationship Id="rId14" Type="http://schemas.openxmlformats.org/officeDocument/2006/relationships/image" Target="../media/image4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.xml"/><Relationship Id="rId13" Type="http://schemas.openxmlformats.org/officeDocument/2006/relationships/theme" Target="../theme/theme20.xml"/><Relationship Id="rId3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235.xml"/><Relationship Id="rId12" Type="http://schemas.openxmlformats.org/officeDocument/2006/relationships/slideLayout" Target="../slideLayouts/slideLayout240.xml"/><Relationship Id="rId2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4.xml"/><Relationship Id="rId11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33.xml"/><Relationship Id="rId10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.xml"/><Relationship Id="rId13" Type="http://schemas.openxmlformats.org/officeDocument/2006/relationships/theme" Target="../theme/theme21.xml"/><Relationship Id="rId3" Type="http://schemas.openxmlformats.org/officeDocument/2006/relationships/slideLayout" Target="../slideLayouts/slideLayout243.xml"/><Relationship Id="rId7" Type="http://schemas.openxmlformats.org/officeDocument/2006/relationships/slideLayout" Target="../slideLayouts/slideLayout247.xml"/><Relationship Id="rId12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11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45.xml"/><Relationship Id="rId10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theme" Target="../theme/theme22.xml"/><Relationship Id="rId3" Type="http://schemas.openxmlformats.org/officeDocument/2006/relationships/slideLayout" Target="../slideLayouts/slideLayout255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2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slideLayout" Target="../slideLayouts/slideLayout288.xml"/><Relationship Id="rId2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0" Type="http://schemas.openxmlformats.org/officeDocument/2006/relationships/slideLayout" Target="../slideLayouts/slideLayout286.xml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.xml"/><Relationship Id="rId13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291.xml"/><Relationship Id="rId7" Type="http://schemas.openxmlformats.org/officeDocument/2006/relationships/slideLayout" Target="../slideLayouts/slideLayout295.xml"/><Relationship Id="rId12" Type="http://schemas.openxmlformats.org/officeDocument/2006/relationships/slideLayout" Target="../slideLayouts/slideLayout300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90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289.xml"/><Relationship Id="rId6" Type="http://schemas.openxmlformats.org/officeDocument/2006/relationships/slideLayout" Target="../slideLayouts/slideLayout294.xml"/><Relationship Id="rId11" Type="http://schemas.openxmlformats.org/officeDocument/2006/relationships/slideLayout" Target="../slideLayouts/slideLayout299.xml"/><Relationship Id="rId5" Type="http://schemas.openxmlformats.org/officeDocument/2006/relationships/slideLayout" Target="../slideLayouts/slideLayout293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92.xml"/><Relationship Id="rId9" Type="http://schemas.openxmlformats.org/officeDocument/2006/relationships/slideLayout" Target="../slideLayouts/slideLayout297.xml"/><Relationship Id="rId14" Type="http://schemas.openxmlformats.org/officeDocument/2006/relationships/theme" Target="../theme/theme25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.xml"/><Relationship Id="rId13" Type="http://schemas.openxmlformats.org/officeDocument/2006/relationships/theme" Target="../theme/theme26.xml"/><Relationship Id="rId3" Type="http://schemas.openxmlformats.org/officeDocument/2006/relationships/slideLayout" Target="../slideLayouts/slideLayout304.xml"/><Relationship Id="rId7" Type="http://schemas.openxmlformats.org/officeDocument/2006/relationships/slideLayout" Target="../slideLayouts/slideLayout308.xml"/><Relationship Id="rId12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303.xml"/><Relationship Id="rId1" Type="http://schemas.openxmlformats.org/officeDocument/2006/relationships/slideLayout" Target="../slideLayouts/slideLayout302.xml"/><Relationship Id="rId6" Type="http://schemas.openxmlformats.org/officeDocument/2006/relationships/slideLayout" Target="../slideLayouts/slideLayout307.xml"/><Relationship Id="rId11" Type="http://schemas.openxmlformats.org/officeDocument/2006/relationships/slideLayout" Target="../slideLayouts/slideLayout312.xml"/><Relationship Id="rId5" Type="http://schemas.openxmlformats.org/officeDocument/2006/relationships/slideLayout" Target="../slideLayouts/slideLayout306.xml"/><Relationship Id="rId10" Type="http://schemas.openxmlformats.org/officeDocument/2006/relationships/slideLayout" Target="../slideLayouts/slideLayout311.xml"/><Relationship Id="rId4" Type="http://schemas.openxmlformats.org/officeDocument/2006/relationships/slideLayout" Target="../slideLayouts/slideLayout305.xml"/><Relationship Id="rId9" Type="http://schemas.openxmlformats.org/officeDocument/2006/relationships/slideLayout" Target="../slideLayouts/slideLayout31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.xml"/><Relationship Id="rId13" Type="http://schemas.openxmlformats.org/officeDocument/2006/relationships/theme" Target="../theme/theme27.xml"/><Relationship Id="rId3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20.xml"/><Relationship Id="rId12" Type="http://schemas.openxmlformats.org/officeDocument/2006/relationships/slideLayout" Target="../slideLayouts/slideLayout325.xml"/><Relationship Id="rId2" Type="http://schemas.openxmlformats.org/officeDocument/2006/relationships/slideLayout" Target="../slideLayouts/slideLayout315.xml"/><Relationship Id="rId1" Type="http://schemas.openxmlformats.org/officeDocument/2006/relationships/slideLayout" Target="../slideLayouts/slideLayout314.xml"/><Relationship Id="rId6" Type="http://schemas.openxmlformats.org/officeDocument/2006/relationships/slideLayout" Target="../slideLayouts/slideLayout319.xml"/><Relationship Id="rId11" Type="http://schemas.openxmlformats.org/officeDocument/2006/relationships/slideLayout" Target="../slideLayouts/slideLayout324.xml"/><Relationship Id="rId5" Type="http://schemas.openxmlformats.org/officeDocument/2006/relationships/slideLayout" Target="../slideLayouts/slideLayout318.xml"/><Relationship Id="rId10" Type="http://schemas.openxmlformats.org/officeDocument/2006/relationships/slideLayout" Target="../slideLayouts/slideLayout323.xml"/><Relationship Id="rId4" Type="http://schemas.openxmlformats.org/officeDocument/2006/relationships/slideLayout" Target="../slideLayouts/slideLayout317.xml"/><Relationship Id="rId9" Type="http://schemas.openxmlformats.org/officeDocument/2006/relationships/slideLayout" Target="../slideLayouts/slideLayout322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.xml"/><Relationship Id="rId13" Type="http://schemas.openxmlformats.org/officeDocument/2006/relationships/theme" Target="../theme/theme28.xml"/><Relationship Id="rId3" Type="http://schemas.openxmlformats.org/officeDocument/2006/relationships/slideLayout" Target="../slideLayouts/slideLayout328.xml"/><Relationship Id="rId7" Type="http://schemas.openxmlformats.org/officeDocument/2006/relationships/slideLayout" Target="../slideLayouts/slideLayout332.xml"/><Relationship Id="rId12" Type="http://schemas.openxmlformats.org/officeDocument/2006/relationships/slideLayout" Target="../slideLayouts/slideLayout337.xml"/><Relationship Id="rId2" Type="http://schemas.openxmlformats.org/officeDocument/2006/relationships/slideLayout" Target="../slideLayouts/slideLayout327.xml"/><Relationship Id="rId1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31.xml"/><Relationship Id="rId11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29.xml"/><Relationship Id="rId9" Type="http://schemas.openxmlformats.org/officeDocument/2006/relationships/slideLayout" Target="../slideLayouts/slideLayout334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5.xml"/><Relationship Id="rId13" Type="http://schemas.openxmlformats.org/officeDocument/2006/relationships/theme" Target="../theme/theme29.xml"/><Relationship Id="rId3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44.xml"/><Relationship Id="rId12" Type="http://schemas.openxmlformats.org/officeDocument/2006/relationships/slideLayout" Target="../slideLayouts/slideLayout349.xml"/><Relationship Id="rId2" Type="http://schemas.openxmlformats.org/officeDocument/2006/relationships/slideLayout" Target="../slideLayouts/slideLayout339.xml"/><Relationship Id="rId1" Type="http://schemas.openxmlformats.org/officeDocument/2006/relationships/slideLayout" Target="../slideLayouts/slideLayout338.xml"/><Relationship Id="rId6" Type="http://schemas.openxmlformats.org/officeDocument/2006/relationships/slideLayout" Target="../slideLayouts/slideLayout343.xml"/><Relationship Id="rId11" Type="http://schemas.openxmlformats.org/officeDocument/2006/relationships/slideLayout" Target="../slideLayouts/slideLayout348.xml"/><Relationship Id="rId5" Type="http://schemas.openxmlformats.org/officeDocument/2006/relationships/slideLayout" Target="../slideLayouts/slideLayout342.xml"/><Relationship Id="rId10" Type="http://schemas.openxmlformats.org/officeDocument/2006/relationships/slideLayout" Target="../slideLayouts/slideLayout347.xml"/><Relationship Id="rId4" Type="http://schemas.openxmlformats.org/officeDocument/2006/relationships/slideLayout" Target="../slideLayouts/slideLayout341.xml"/><Relationship Id="rId9" Type="http://schemas.openxmlformats.org/officeDocument/2006/relationships/slideLayout" Target="../slideLayouts/slideLayout3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7.xml"/><Relationship Id="rId13" Type="http://schemas.openxmlformats.org/officeDocument/2006/relationships/theme" Target="../theme/theme30.xml"/><Relationship Id="rId3" Type="http://schemas.openxmlformats.org/officeDocument/2006/relationships/slideLayout" Target="../slideLayouts/slideLayout352.xml"/><Relationship Id="rId7" Type="http://schemas.openxmlformats.org/officeDocument/2006/relationships/slideLayout" Target="../slideLayouts/slideLayout356.xml"/><Relationship Id="rId12" Type="http://schemas.openxmlformats.org/officeDocument/2006/relationships/slideLayout" Target="../slideLayouts/slideLayout361.xml"/><Relationship Id="rId2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50.xml"/><Relationship Id="rId6" Type="http://schemas.openxmlformats.org/officeDocument/2006/relationships/slideLayout" Target="../slideLayouts/slideLayout355.xml"/><Relationship Id="rId11" Type="http://schemas.openxmlformats.org/officeDocument/2006/relationships/slideLayout" Target="../slideLayouts/slideLayout360.xml"/><Relationship Id="rId5" Type="http://schemas.openxmlformats.org/officeDocument/2006/relationships/slideLayout" Target="../slideLayouts/slideLayout354.xml"/><Relationship Id="rId10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53.xml"/><Relationship Id="rId9" Type="http://schemas.openxmlformats.org/officeDocument/2006/relationships/slideLayout" Target="../slideLayouts/slideLayout358.xml"/><Relationship Id="rId14" Type="http://schemas.openxmlformats.org/officeDocument/2006/relationships/image" Target="../media/image4.jpeg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9.xml"/><Relationship Id="rId13" Type="http://schemas.openxmlformats.org/officeDocument/2006/relationships/theme" Target="../theme/theme31.xml"/><Relationship Id="rId3" Type="http://schemas.openxmlformats.org/officeDocument/2006/relationships/slideLayout" Target="../slideLayouts/slideLayout364.xml"/><Relationship Id="rId7" Type="http://schemas.openxmlformats.org/officeDocument/2006/relationships/slideLayout" Target="../slideLayouts/slideLayout368.xml"/><Relationship Id="rId12" Type="http://schemas.openxmlformats.org/officeDocument/2006/relationships/slideLayout" Target="../slideLayouts/slideLayout373.xml"/><Relationship Id="rId2" Type="http://schemas.openxmlformats.org/officeDocument/2006/relationships/slideLayout" Target="../slideLayouts/slideLayout363.xml"/><Relationship Id="rId1" Type="http://schemas.openxmlformats.org/officeDocument/2006/relationships/slideLayout" Target="../slideLayouts/slideLayout362.xml"/><Relationship Id="rId6" Type="http://schemas.openxmlformats.org/officeDocument/2006/relationships/slideLayout" Target="../slideLayouts/slideLayout367.xml"/><Relationship Id="rId11" Type="http://schemas.openxmlformats.org/officeDocument/2006/relationships/slideLayout" Target="../slideLayouts/slideLayout372.xml"/><Relationship Id="rId5" Type="http://schemas.openxmlformats.org/officeDocument/2006/relationships/slideLayout" Target="../slideLayouts/slideLayout366.xml"/><Relationship Id="rId10" Type="http://schemas.openxmlformats.org/officeDocument/2006/relationships/slideLayout" Target="../slideLayouts/slideLayout371.xml"/><Relationship Id="rId4" Type="http://schemas.openxmlformats.org/officeDocument/2006/relationships/slideLayout" Target="../slideLayouts/slideLayout365.xml"/><Relationship Id="rId9" Type="http://schemas.openxmlformats.org/officeDocument/2006/relationships/slideLayout" Target="../slideLayouts/slideLayout37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1.xml"/><Relationship Id="rId13" Type="http://schemas.openxmlformats.org/officeDocument/2006/relationships/theme" Target="../theme/theme32.xml"/><Relationship Id="rId3" Type="http://schemas.openxmlformats.org/officeDocument/2006/relationships/slideLayout" Target="../slideLayouts/slideLayout376.xml"/><Relationship Id="rId7" Type="http://schemas.openxmlformats.org/officeDocument/2006/relationships/slideLayout" Target="../slideLayouts/slideLayout380.xml"/><Relationship Id="rId12" Type="http://schemas.openxmlformats.org/officeDocument/2006/relationships/slideLayout" Target="../slideLayouts/slideLayout385.xml"/><Relationship Id="rId2" Type="http://schemas.openxmlformats.org/officeDocument/2006/relationships/slideLayout" Target="../slideLayouts/slideLayout375.xml"/><Relationship Id="rId1" Type="http://schemas.openxmlformats.org/officeDocument/2006/relationships/slideLayout" Target="../slideLayouts/slideLayout374.xml"/><Relationship Id="rId6" Type="http://schemas.openxmlformats.org/officeDocument/2006/relationships/slideLayout" Target="../slideLayouts/slideLayout379.xml"/><Relationship Id="rId11" Type="http://schemas.openxmlformats.org/officeDocument/2006/relationships/slideLayout" Target="../slideLayouts/slideLayout384.xml"/><Relationship Id="rId5" Type="http://schemas.openxmlformats.org/officeDocument/2006/relationships/slideLayout" Target="../slideLayouts/slideLayout378.xml"/><Relationship Id="rId10" Type="http://schemas.openxmlformats.org/officeDocument/2006/relationships/slideLayout" Target="../slideLayouts/slideLayout383.xml"/><Relationship Id="rId4" Type="http://schemas.openxmlformats.org/officeDocument/2006/relationships/slideLayout" Target="../slideLayouts/slideLayout377.xml"/><Relationship Id="rId9" Type="http://schemas.openxmlformats.org/officeDocument/2006/relationships/slideLayout" Target="../slideLayouts/slideLayout382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13" Type="http://schemas.openxmlformats.org/officeDocument/2006/relationships/theme" Target="../theme/theme3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slideLayout" Target="../slideLayouts/slideLayout397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13" Type="http://schemas.openxmlformats.org/officeDocument/2006/relationships/theme" Target="../theme/theme34.xml"/><Relationship Id="rId3" Type="http://schemas.openxmlformats.org/officeDocument/2006/relationships/slideLayout" Target="../slideLayouts/slideLayout400.xml"/><Relationship Id="rId7" Type="http://schemas.openxmlformats.org/officeDocument/2006/relationships/slideLayout" Target="../slideLayouts/slideLayout404.xml"/><Relationship Id="rId12" Type="http://schemas.openxmlformats.org/officeDocument/2006/relationships/slideLayout" Target="../slideLayouts/slideLayout409.xml"/><Relationship Id="rId2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407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7.xml"/><Relationship Id="rId13" Type="http://schemas.openxmlformats.org/officeDocument/2006/relationships/theme" Target="../theme/theme35.xml"/><Relationship Id="rId3" Type="http://schemas.openxmlformats.org/officeDocument/2006/relationships/slideLayout" Target="../slideLayouts/slideLayout412.xml"/><Relationship Id="rId7" Type="http://schemas.openxmlformats.org/officeDocument/2006/relationships/slideLayout" Target="../slideLayouts/slideLayout416.xml"/><Relationship Id="rId12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11.xml"/><Relationship Id="rId1" Type="http://schemas.openxmlformats.org/officeDocument/2006/relationships/slideLayout" Target="../slideLayouts/slideLayout410.xml"/><Relationship Id="rId6" Type="http://schemas.openxmlformats.org/officeDocument/2006/relationships/slideLayout" Target="../slideLayouts/slideLayout415.xml"/><Relationship Id="rId11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414.xml"/><Relationship Id="rId10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413.xml"/><Relationship Id="rId9" Type="http://schemas.openxmlformats.org/officeDocument/2006/relationships/slideLayout" Target="../slideLayouts/slideLayout41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9.xml"/><Relationship Id="rId13" Type="http://schemas.openxmlformats.org/officeDocument/2006/relationships/slideLayout" Target="../slideLayouts/slideLayout434.xml"/><Relationship Id="rId3" Type="http://schemas.openxmlformats.org/officeDocument/2006/relationships/slideLayout" Target="../slideLayouts/slideLayout424.xml"/><Relationship Id="rId7" Type="http://schemas.openxmlformats.org/officeDocument/2006/relationships/slideLayout" Target="../slideLayouts/slideLayout428.xml"/><Relationship Id="rId12" Type="http://schemas.openxmlformats.org/officeDocument/2006/relationships/slideLayout" Target="../slideLayouts/slideLayout43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42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422.xml"/><Relationship Id="rId6" Type="http://schemas.openxmlformats.org/officeDocument/2006/relationships/slideLayout" Target="../slideLayouts/slideLayout427.xml"/><Relationship Id="rId11" Type="http://schemas.openxmlformats.org/officeDocument/2006/relationships/slideLayout" Target="../slideLayouts/slideLayout432.xml"/><Relationship Id="rId5" Type="http://schemas.openxmlformats.org/officeDocument/2006/relationships/slideLayout" Target="../slideLayouts/slideLayout42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431.xml"/><Relationship Id="rId4" Type="http://schemas.openxmlformats.org/officeDocument/2006/relationships/slideLayout" Target="../slideLayouts/slideLayout425.xml"/><Relationship Id="rId9" Type="http://schemas.openxmlformats.org/officeDocument/2006/relationships/slideLayout" Target="../slideLayouts/slideLayout430.xml"/><Relationship Id="rId14" Type="http://schemas.openxmlformats.org/officeDocument/2006/relationships/theme" Target="../theme/theme36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2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41.xml"/><Relationship Id="rId12" Type="http://schemas.openxmlformats.org/officeDocument/2006/relationships/slideLayout" Target="../slideLayouts/slideLayout446.xml"/><Relationship Id="rId2" Type="http://schemas.openxmlformats.org/officeDocument/2006/relationships/slideLayout" Target="../slideLayouts/slideLayout436.xml"/><Relationship Id="rId1" Type="http://schemas.openxmlformats.org/officeDocument/2006/relationships/slideLayout" Target="../slideLayouts/slideLayout435.xml"/><Relationship Id="rId6" Type="http://schemas.openxmlformats.org/officeDocument/2006/relationships/slideLayout" Target="../slideLayouts/slideLayout440.xml"/><Relationship Id="rId11" Type="http://schemas.openxmlformats.org/officeDocument/2006/relationships/slideLayout" Target="../slideLayouts/slideLayout445.xml"/><Relationship Id="rId5" Type="http://schemas.openxmlformats.org/officeDocument/2006/relationships/slideLayout" Target="../slideLayouts/slideLayout439.xml"/><Relationship Id="rId10" Type="http://schemas.openxmlformats.org/officeDocument/2006/relationships/slideLayout" Target="../slideLayouts/slideLayout444.xml"/><Relationship Id="rId4" Type="http://schemas.openxmlformats.org/officeDocument/2006/relationships/slideLayout" Target="../slideLayouts/slideLayout438.xml"/><Relationship Id="rId9" Type="http://schemas.openxmlformats.org/officeDocument/2006/relationships/slideLayout" Target="../slideLayouts/slideLayout443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4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449.xml"/><Relationship Id="rId7" Type="http://schemas.openxmlformats.org/officeDocument/2006/relationships/slideLayout" Target="../slideLayouts/slideLayout453.xml"/><Relationship Id="rId12" Type="http://schemas.openxmlformats.org/officeDocument/2006/relationships/slideLayout" Target="../slideLayouts/slideLayout458.xml"/><Relationship Id="rId2" Type="http://schemas.openxmlformats.org/officeDocument/2006/relationships/slideLayout" Target="../slideLayouts/slideLayout448.xml"/><Relationship Id="rId1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52.xml"/><Relationship Id="rId11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0.xml"/><Relationship Id="rId9" Type="http://schemas.openxmlformats.org/officeDocument/2006/relationships/slideLayout" Target="../slideLayouts/slideLayout455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6.xml"/><Relationship Id="rId13" Type="http://schemas.openxmlformats.org/officeDocument/2006/relationships/theme" Target="../theme/theme39.xml"/><Relationship Id="rId3" Type="http://schemas.openxmlformats.org/officeDocument/2006/relationships/slideLayout" Target="../slideLayouts/slideLayout461.xml"/><Relationship Id="rId7" Type="http://schemas.openxmlformats.org/officeDocument/2006/relationships/slideLayout" Target="../slideLayouts/slideLayout465.xml"/><Relationship Id="rId12" Type="http://schemas.openxmlformats.org/officeDocument/2006/relationships/slideLayout" Target="../slideLayouts/slideLayout470.xml"/><Relationship Id="rId2" Type="http://schemas.openxmlformats.org/officeDocument/2006/relationships/slideLayout" Target="../slideLayouts/slideLayout460.xml"/><Relationship Id="rId1" Type="http://schemas.openxmlformats.org/officeDocument/2006/relationships/slideLayout" Target="../slideLayouts/slideLayout459.xml"/><Relationship Id="rId6" Type="http://schemas.openxmlformats.org/officeDocument/2006/relationships/slideLayout" Target="../slideLayouts/slideLayout464.xml"/><Relationship Id="rId11" Type="http://schemas.openxmlformats.org/officeDocument/2006/relationships/slideLayout" Target="../slideLayouts/slideLayout469.xml"/><Relationship Id="rId5" Type="http://schemas.openxmlformats.org/officeDocument/2006/relationships/slideLayout" Target="../slideLayouts/slideLayout463.xml"/><Relationship Id="rId10" Type="http://schemas.openxmlformats.org/officeDocument/2006/relationships/slideLayout" Target="../slideLayouts/slideLayout468.xml"/><Relationship Id="rId4" Type="http://schemas.openxmlformats.org/officeDocument/2006/relationships/slideLayout" Target="../slideLayouts/slideLayout462.xml"/><Relationship Id="rId9" Type="http://schemas.openxmlformats.org/officeDocument/2006/relationships/slideLayout" Target="../slideLayouts/slideLayout4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8.xml"/><Relationship Id="rId13" Type="http://schemas.openxmlformats.org/officeDocument/2006/relationships/theme" Target="../theme/theme40.xml"/><Relationship Id="rId3" Type="http://schemas.openxmlformats.org/officeDocument/2006/relationships/slideLayout" Target="../slideLayouts/slideLayout473.xml"/><Relationship Id="rId7" Type="http://schemas.openxmlformats.org/officeDocument/2006/relationships/slideLayout" Target="../slideLayouts/slideLayout477.xml"/><Relationship Id="rId12" Type="http://schemas.openxmlformats.org/officeDocument/2006/relationships/slideLayout" Target="../slideLayouts/slideLayout482.xml"/><Relationship Id="rId2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71.xml"/><Relationship Id="rId6" Type="http://schemas.openxmlformats.org/officeDocument/2006/relationships/slideLayout" Target="../slideLayouts/slideLayout476.xml"/><Relationship Id="rId11" Type="http://schemas.openxmlformats.org/officeDocument/2006/relationships/slideLayout" Target="../slideLayouts/slideLayout481.xml"/><Relationship Id="rId5" Type="http://schemas.openxmlformats.org/officeDocument/2006/relationships/slideLayout" Target="../slideLayouts/slideLayout475.xml"/><Relationship Id="rId10" Type="http://schemas.openxmlformats.org/officeDocument/2006/relationships/slideLayout" Target="../slideLayouts/slideLayout480.xml"/><Relationship Id="rId4" Type="http://schemas.openxmlformats.org/officeDocument/2006/relationships/slideLayout" Target="../slideLayouts/slideLayout474.xml"/><Relationship Id="rId9" Type="http://schemas.openxmlformats.org/officeDocument/2006/relationships/slideLayout" Target="../slideLayouts/slideLayout47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0.xml"/><Relationship Id="rId13" Type="http://schemas.openxmlformats.org/officeDocument/2006/relationships/theme" Target="../theme/theme41.xml"/><Relationship Id="rId3" Type="http://schemas.openxmlformats.org/officeDocument/2006/relationships/slideLayout" Target="../slideLayouts/slideLayout485.xml"/><Relationship Id="rId7" Type="http://schemas.openxmlformats.org/officeDocument/2006/relationships/slideLayout" Target="../slideLayouts/slideLayout489.xml"/><Relationship Id="rId12" Type="http://schemas.openxmlformats.org/officeDocument/2006/relationships/slideLayout" Target="../slideLayouts/slideLayout494.xml"/><Relationship Id="rId2" Type="http://schemas.openxmlformats.org/officeDocument/2006/relationships/slideLayout" Target="../slideLayouts/slideLayout484.xml"/><Relationship Id="rId1" Type="http://schemas.openxmlformats.org/officeDocument/2006/relationships/slideLayout" Target="../slideLayouts/slideLayout483.xml"/><Relationship Id="rId6" Type="http://schemas.openxmlformats.org/officeDocument/2006/relationships/slideLayout" Target="../slideLayouts/slideLayout488.xml"/><Relationship Id="rId11" Type="http://schemas.openxmlformats.org/officeDocument/2006/relationships/slideLayout" Target="../slideLayouts/slideLayout493.xml"/><Relationship Id="rId5" Type="http://schemas.openxmlformats.org/officeDocument/2006/relationships/slideLayout" Target="../slideLayouts/slideLayout487.xml"/><Relationship Id="rId10" Type="http://schemas.openxmlformats.org/officeDocument/2006/relationships/slideLayout" Target="../slideLayouts/slideLayout492.xml"/><Relationship Id="rId4" Type="http://schemas.openxmlformats.org/officeDocument/2006/relationships/slideLayout" Target="../slideLayouts/slideLayout486.xml"/><Relationship Id="rId9" Type="http://schemas.openxmlformats.org/officeDocument/2006/relationships/slideLayout" Target="../slideLayouts/slideLayout491.xml"/><Relationship Id="rId14" Type="http://schemas.openxmlformats.org/officeDocument/2006/relationships/image" Target="../media/image4.jpeg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497.xml"/><Relationship Id="rId7" Type="http://schemas.openxmlformats.org/officeDocument/2006/relationships/slideLayout" Target="../slideLayouts/slideLayout501.xml"/><Relationship Id="rId12" Type="http://schemas.openxmlformats.org/officeDocument/2006/relationships/slideLayout" Target="../slideLayouts/slideLayout506.xml"/><Relationship Id="rId2" Type="http://schemas.openxmlformats.org/officeDocument/2006/relationships/slideLayout" Target="../slideLayouts/slideLayout496.xml"/><Relationship Id="rId1" Type="http://schemas.openxmlformats.org/officeDocument/2006/relationships/slideLayout" Target="../slideLayouts/slideLayout495.xml"/><Relationship Id="rId6" Type="http://schemas.openxmlformats.org/officeDocument/2006/relationships/slideLayout" Target="../slideLayouts/slideLayout500.xml"/><Relationship Id="rId11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99.xml"/><Relationship Id="rId10" Type="http://schemas.openxmlformats.org/officeDocument/2006/relationships/slideLayout" Target="../slideLayouts/slideLayout504.xml"/><Relationship Id="rId4" Type="http://schemas.openxmlformats.org/officeDocument/2006/relationships/slideLayout" Target="../slideLayouts/slideLayout498.xml"/><Relationship Id="rId9" Type="http://schemas.openxmlformats.org/officeDocument/2006/relationships/slideLayout" Target="../slideLayouts/slideLayout503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13" Type="http://schemas.openxmlformats.org/officeDocument/2006/relationships/theme" Target="../theme/theme43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slideLayout" Target="../slideLayouts/slideLayout518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6.xml"/><Relationship Id="rId13" Type="http://schemas.openxmlformats.org/officeDocument/2006/relationships/theme" Target="../theme/theme44.xml"/><Relationship Id="rId3" Type="http://schemas.openxmlformats.org/officeDocument/2006/relationships/slideLayout" Target="../slideLayouts/slideLayout521.xml"/><Relationship Id="rId7" Type="http://schemas.openxmlformats.org/officeDocument/2006/relationships/slideLayout" Target="../slideLayouts/slideLayout525.xml"/><Relationship Id="rId12" Type="http://schemas.openxmlformats.org/officeDocument/2006/relationships/slideLayout" Target="../slideLayouts/slideLayout530.xml"/><Relationship Id="rId2" Type="http://schemas.openxmlformats.org/officeDocument/2006/relationships/slideLayout" Target="../slideLayouts/slideLayout520.xml"/><Relationship Id="rId1" Type="http://schemas.openxmlformats.org/officeDocument/2006/relationships/slideLayout" Target="../slideLayouts/slideLayout519.xml"/><Relationship Id="rId6" Type="http://schemas.openxmlformats.org/officeDocument/2006/relationships/slideLayout" Target="../slideLayouts/slideLayout524.xml"/><Relationship Id="rId11" Type="http://schemas.openxmlformats.org/officeDocument/2006/relationships/slideLayout" Target="../slideLayouts/slideLayout529.xml"/><Relationship Id="rId5" Type="http://schemas.openxmlformats.org/officeDocument/2006/relationships/slideLayout" Target="../slideLayouts/slideLayout523.xml"/><Relationship Id="rId10" Type="http://schemas.openxmlformats.org/officeDocument/2006/relationships/slideLayout" Target="../slideLayouts/slideLayout528.xml"/><Relationship Id="rId4" Type="http://schemas.openxmlformats.org/officeDocument/2006/relationships/slideLayout" Target="../slideLayouts/slideLayout522.xml"/><Relationship Id="rId9" Type="http://schemas.openxmlformats.org/officeDocument/2006/relationships/slideLayout" Target="../slideLayouts/slideLayout527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8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533.xml"/><Relationship Id="rId7" Type="http://schemas.openxmlformats.org/officeDocument/2006/relationships/slideLayout" Target="../slideLayouts/slideLayout537.xml"/><Relationship Id="rId12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32.xml"/><Relationship Id="rId1" Type="http://schemas.openxmlformats.org/officeDocument/2006/relationships/slideLayout" Target="../slideLayouts/slideLayout531.xml"/><Relationship Id="rId6" Type="http://schemas.openxmlformats.org/officeDocument/2006/relationships/slideLayout" Target="../slideLayouts/slideLayout536.xml"/><Relationship Id="rId11" Type="http://schemas.openxmlformats.org/officeDocument/2006/relationships/slideLayout" Target="../slideLayouts/slideLayout541.xml"/><Relationship Id="rId5" Type="http://schemas.openxmlformats.org/officeDocument/2006/relationships/slideLayout" Target="../slideLayouts/slideLayout535.xml"/><Relationship Id="rId10" Type="http://schemas.openxmlformats.org/officeDocument/2006/relationships/slideLayout" Target="../slideLayouts/slideLayout540.xml"/><Relationship Id="rId4" Type="http://schemas.openxmlformats.org/officeDocument/2006/relationships/slideLayout" Target="../slideLayouts/slideLayout534.xml"/><Relationship Id="rId9" Type="http://schemas.openxmlformats.org/officeDocument/2006/relationships/slideLayout" Target="../slideLayouts/slideLayout539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0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545.xml"/><Relationship Id="rId7" Type="http://schemas.openxmlformats.org/officeDocument/2006/relationships/slideLayout" Target="../slideLayouts/slideLayout549.xml"/><Relationship Id="rId12" Type="http://schemas.openxmlformats.org/officeDocument/2006/relationships/slideLayout" Target="../slideLayouts/slideLayout554.xml"/><Relationship Id="rId2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543.xml"/><Relationship Id="rId6" Type="http://schemas.openxmlformats.org/officeDocument/2006/relationships/slideLayout" Target="../slideLayouts/slideLayout548.xml"/><Relationship Id="rId11" Type="http://schemas.openxmlformats.org/officeDocument/2006/relationships/slideLayout" Target="../slideLayouts/slideLayout553.xml"/><Relationship Id="rId5" Type="http://schemas.openxmlformats.org/officeDocument/2006/relationships/slideLayout" Target="../slideLayouts/slideLayout547.xml"/><Relationship Id="rId10" Type="http://schemas.openxmlformats.org/officeDocument/2006/relationships/slideLayout" Target="../slideLayouts/slideLayout552.xml"/><Relationship Id="rId4" Type="http://schemas.openxmlformats.org/officeDocument/2006/relationships/slideLayout" Target="../slideLayouts/slideLayout546.xml"/><Relationship Id="rId9" Type="http://schemas.openxmlformats.org/officeDocument/2006/relationships/slideLayout" Target="../slideLayouts/slideLayout551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2.xml"/><Relationship Id="rId3" Type="http://schemas.openxmlformats.org/officeDocument/2006/relationships/slideLayout" Target="../slideLayouts/slideLayout557.xml"/><Relationship Id="rId7" Type="http://schemas.openxmlformats.org/officeDocument/2006/relationships/slideLayout" Target="../slideLayouts/slideLayout561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56.xml"/><Relationship Id="rId1" Type="http://schemas.openxmlformats.org/officeDocument/2006/relationships/slideLayout" Target="../slideLayouts/slideLayout555.xml"/><Relationship Id="rId6" Type="http://schemas.openxmlformats.org/officeDocument/2006/relationships/slideLayout" Target="../slideLayouts/slideLayout560.xml"/><Relationship Id="rId11" Type="http://schemas.openxmlformats.org/officeDocument/2006/relationships/slideLayout" Target="../slideLayouts/slideLayout565.xml"/><Relationship Id="rId5" Type="http://schemas.openxmlformats.org/officeDocument/2006/relationships/slideLayout" Target="../slideLayouts/slideLayout559.xml"/><Relationship Id="rId10" Type="http://schemas.openxmlformats.org/officeDocument/2006/relationships/slideLayout" Target="../slideLayouts/slideLayout564.xml"/><Relationship Id="rId4" Type="http://schemas.openxmlformats.org/officeDocument/2006/relationships/slideLayout" Target="../slideLayouts/slideLayout558.xml"/><Relationship Id="rId9" Type="http://schemas.openxmlformats.org/officeDocument/2006/relationships/slideLayout" Target="../slideLayouts/slideLayout563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3.xml"/><Relationship Id="rId3" Type="http://schemas.openxmlformats.org/officeDocument/2006/relationships/slideLayout" Target="../slideLayouts/slideLayout568.xml"/><Relationship Id="rId7" Type="http://schemas.openxmlformats.org/officeDocument/2006/relationships/slideLayout" Target="../slideLayouts/slideLayout572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67.xml"/><Relationship Id="rId1" Type="http://schemas.openxmlformats.org/officeDocument/2006/relationships/slideLayout" Target="../slideLayouts/slideLayout566.xml"/><Relationship Id="rId6" Type="http://schemas.openxmlformats.org/officeDocument/2006/relationships/slideLayout" Target="../slideLayouts/slideLayout571.xml"/><Relationship Id="rId11" Type="http://schemas.openxmlformats.org/officeDocument/2006/relationships/slideLayout" Target="../slideLayouts/slideLayout576.xml"/><Relationship Id="rId5" Type="http://schemas.openxmlformats.org/officeDocument/2006/relationships/slideLayout" Target="../slideLayouts/slideLayout570.xml"/><Relationship Id="rId10" Type="http://schemas.openxmlformats.org/officeDocument/2006/relationships/slideLayout" Target="../slideLayouts/slideLayout575.xml"/><Relationship Id="rId4" Type="http://schemas.openxmlformats.org/officeDocument/2006/relationships/slideLayout" Target="../slideLayouts/slideLayout569.xml"/><Relationship Id="rId9" Type="http://schemas.openxmlformats.org/officeDocument/2006/relationships/slideLayout" Target="../slideLayouts/slideLayout574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slideLayout" Target="../slideLayouts/slideLayout589.xml"/><Relationship Id="rId3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578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586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Relationship Id="rId14" Type="http://schemas.openxmlformats.org/officeDocument/2006/relationships/theme" Target="../theme/theme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7.xml"/><Relationship Id="rId13" Type="http://schemas.openxmlformats.org/officeDocument/2006/relationships/theme" Target="../theme/theme50.xml"/><Relationship Id="rId3" Type="http://schemas.openxmlformats.org/officeDocument/2006/relationships/slideLayout" Target="../slideLayouts/slideLayout592.xml"/><Relationship Id="rId7" Type="http://schemas.openxmlformats.org/officeDocument/2006/relationships/slideLayout" Target="../slideLayouts/slideLayout596.xml"/><Relationship Id="rId12" Type="http://schemas.openxmlformats.org/officeDocument/2006/relationships/slideLayout" Target="../slideLayouts/slideLayout601.xml"/><Relationship Id="rId2" Type="http://schemas.openxmlformats.org/officeDocument/2006/relationships/slideLayout" Target="../slideLayouts/slideLayout591.xml"/><Relationship Id="rId1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95.xml"/><Relationship Id="rId11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3.xml"/><Relationship Id="rId9" Type="http://schemas.openxmlformats.org/officeDocument/2006/relationships/slideLayout" Target="../slideLayouts/slideLayout59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9.xml"/><Relationship Id="rId13" Type="http://schemas.openxmlformats.org/officeDocument/2006/relationships/theme" Target="../theme/theme51.xml"/><Relationship Id="rId3" Type="http://schemas.openxmlformats.org/officeDocument/2006/relationships/slideLayout" Target="../slideLayouts/slideLayout604.xml"/><Relationship Id="rId7" Type="http://schemas.openxmlformats.org/officeDocument/2006/relationships/slideLayout" Target="../slideLayouts/slideLayout608.xml"/><Relationship Id="rId12" Type="http://schemas.openxmlformats.org/officeDocument/2006/relationships/slideLayout" Target="../slideLayouts/slideLayout613.xml"/><Relationship Id="rId2" Type="http://schemas.openxmlformats.org/officeDocument/2006/relationships/slideLayout" Target="../slideLayouts/slideLayout603.xml"/><Relationship Id="rId1" Type="http://schemas.openxmlformats.org/officeDocument/2006/relationships/slideLayout" Target="../slideLayouts/slideLayout602.xml"/><Relationship Id="rId6" Type="http://schemas.openxmlformats.org/officeDocument/2006/relationships/slideLayout" Target="../slideLayouts/slideLayout607.xml"/><Relationship Id="rId11" Type="http://schemas.openxmlformats.org/officeDocument/2006/relationships/slideLayout" Target="../slideLayouts/slideLayout612.xml"/><Relationship Id="rId5" Type="http://schemas.openxmlformats.org/officeDocument/2006/relationships/slideLayout" Target="../slideLayouts/slideLayout606.xml"/><Relationship Id="rId10" Type="http://schemas.openxmlformats.org/officeDocument/2006/relationships/slideLayout" Target="../slideLayouts/slideLayout611.xml"/><Relationship Id="rId4" Type="http://schemas.openxmlformats.org/officeDocument/2006/relationships/slideLayout" Target="../slideLayouts/slideLayout605.xml"/><Relationship Id="rId9" Type="http://schemas.openxmlformats.org/officeDocument/2006/relationships/slideLayout" Target="../slideLayouts/slideLayout610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1.xml"/><Relationship Id="rId13" Type="http://schemas.openxmlformats.org/officeDocument/2006/relationships/theme" Target="../theme/theme52.xml"/><Relationship Id="rId3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20.xml"/><Relationship Id="rId12" Type="http://schemas.openxmlformats.org/officeDocument/2006/relationships/slideLayout" Target="../slideLayouts/slideLayout625.xml"/><Relationship Id="rId2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624.xml"/><Relationship Id="rId5" Type="http://schemas.openxmlformats.org/officeDocument/2006/relationships/slideLayout" Target="../slideLayouts/slideLayout618.xml"/><Relationship Id="rId10" Type="http://schemas.openxmlformats.org/officeDocument/2006/relationships/slideLayout" Target="../slideLayouts/slideLayout623.xml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3.xml"/><Relationship Id="rId13" Type="http://schemas.openxmlformats.org/officeDocument/2006/relationships/theme" Target="../theme/theme53.xml"/><Relationship Id="rId3" Type="http://schemas.openxmlformats.org/officeDocument/2006/relationships/slideLayout" Target="../slideLayouts/slideLayout628.xml"/><Relationship Id="rId7" Type="http://schemas.openxmlformats.org/officeDocument/2006/relationships/slideLayout" Target="../slideLayouts/slideLayout632.xml"/><Relationship Id="rId12" Type="http://schemas.openxmlformats.org/officeDocument/2006/relationships/slideLayout" Target="../slideLayouts/slideLayout637.xml"/><Relationship Id="rId2" Type="http://schemas.openxmlformats.org/officeDocument/2006/relationships/slideLayout" Target="../slideLayouts/slideLayout627.xml"/><Relationship Id="rId1" Type="http://schemas.openxmlformats.org/officeDocument/2006/relationships/slideLayout" Target="../slideLayouts/slideLayout626.xml"/><Relationship Id="rId6" Type="http://schemas.openxmlformats.org/officeDocument/2006/relationships/slideLayout" Target="../slideLayouts/slideLayout631.xml"/><Relationship Id="rId11" Type="http://schemas.openxmlformats.org/officeDocument/2006/relationships/slideLayout" Target="../slideLayouts/slideLayout636.xml"/><Relationship Id="rId5" Type="http://schemas.openxmlformats.org/officeDocument/2006/relationships/slideLayout" Target="../slideLayouts/slideLayout630.xml"/><Relationship Id="rId10" Type="http://schemas.openxmlformats.org/officeDocument/2006/relationships/slideLayout" Target="../slideLayouts/slideLayout635.xml"/><Relationship Id="rId4" Type="http://schemas.openxmlformats.org/officeDocument/2006/relationships/slideLayout" Target="../slideLayouts/slideLayout629.xml"/><Relationship Id="rId9" Type="http://schemas.openxmlformats.org/officeDocument/2006/relationships/slideLayout" Target="../slideLayouts/slideLayout634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5.xml"/><Relationship Id="rId13" Type="http://schemas.openxmlformats.org/officeDocument/2006/relationships/theme" Target="../theme/theme54.xml"/><Relationship Id="rId3" Type="http://schemas.openxmlformats.org/officeDocument/2006/relationships/slideLayout" Target="../slideLayouts/slideLayout640.xml"/><Relationship Id="rId7" Type="http://schemas.openxmlformats.org/officeDocument/2006/relationships/slideLayout" Target="../slideLayouts/slideLayout644.xml"/><Relationship Id="rId12" Type="http://schemas.openxmlformats.org/officeDocument/2006/relationships/slideLayout" Target="../slideLayouts/slideLayout649.xml"/><Relationship Id="rId2" Type="http://schemas.openxmlformats.org/officeDocument/2006/relationships/slideLayout" Target="../slideLayouts/slideLayout639.xml"/><Relationship Id="rId1" Type="http://schemas.openxmlformats.org/officeDocument/2006/relationships/slideLayout" Target="../slideLayouts/slideLayout638.xml"/><Relationship Id="rId6" Type="http://schemas.openxmlformats.org/officeDocument/2006/relationships/slideLayout" Target="../slideLayouts/slideLayout643.xml"/><Relationship Id="rId11" Type="http://schemas.openxmlformats.org/officeDocument/2006/relationships/slideLayout" Target="../slideLayouts/slideLayout648.xml"/><Relationship Id="rId5" Type="http://schemas.openxmlformats.org/officeDocument/2006/relationships/slideLayout" Target="../slideLayouts/slideLayout642.xml"/><Relationship Id="rId10" Type="http://schemas.openxmlformats.org/officeDocument/2006/relationships/slideLayout" Target="../slideLayouts/slideLayout647.xml"/><Relationship Id="rId4" Type="http://schemas.openxmlformats.org/officeDocument/2006/relationships/slideLayout" Target="../slideLayouts/slideLayout641.xml"/><Relationship Id="rId9" Type="http://schemas.openxmlformats.org/officeDocument/2006/relationships/slideLayout" Target="../slideLayouts/slideLayout646.xml"/><Relationship Id="rId14" Type="http://schemas.openxmlformats.org/officeDocument/2006/relationships/image" Target="../media/image4.jpeg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13" Type="http://schemas.openxmlformats.org/officeDocument/2006/relationships/theme" Target="../theme/theme55.xml"/><Relationship Id="rId3" Type="http://schemas.openxmlformats.org/officeDocument/2006/relationships/slideLayout" Target="../slideLayouts/slideLayout652.xml"/><Relationship Id="rId7" Type="http://schemas.openxmlformats.org/officeDocument/2006/relationships/slideLayout" Target="../slideLayouts/slideLayout656.xml"/><Relationship Id="rId12" Type="http://schemas.openxmlformats.org/officeDocument/2006/relationships/slideLayout" Target="../slideLayouts/slideLayout661.xml"/><Relationship Id="rId2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5" Type="http://schemas.openxmlformats.org/officeDocument/2006/relationships/slideLayout" Target="../slideLayouts/slideLayout654.xml"/><Relationship Id="rId10" Type="http://schemas.openxmlformats.org/officeDocument/2006/relationships/slideLayout" Target="../slideLayouts/slideLayout659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9.xml"/><Relationship Id="rId13" Type="http://schemas.openxmlformats.org/officeDocument/2006/relationships/theme" Target="../theme/theme56.xml"/><Relationship Id="rId3" Type="http://schemas.openxmlformats.org/officeDocument/2006/relationships/slideLayout" Target="../slideLayouts/slideLayout664.xml"/><Relationship Id="rId7" Type="http://schemas.openxmlformats.org/officeDocument/2006/relationships/slideLayout" Target="../slideLayouts/slideLayout668.xml"/><Relationship Id="rId12" Type="http://schemas.openxmlformats.org/officeDocument/2006/relationships/slideLayout" Target="../slideLayouts/slideLayout673.xml"/><Relationship Id="rId2" Type="http://schemas.openxmlformats.org/officeDocument/2006/relationships/slideLayout" Target="../slideLayouts/slideLayout663.xml"/><Relationship Id="rId1" Type="http://schemas.openxmlformats.org/officeDocument/2006/relationships/slideLayout" Target="../slideLayouts/slideLayout662.xml"/><Relationship Id="rId6" Type="http://schemas.openxmlformats.org/officeDocument/2006/relationships/slideLayout" Target="../slideLayouts/slideLayout667.xml"/><Relationship Id="rId11" Type="http://schemas.openxmlformats.org/officeDocument/2006/relationships/slideLayout" Target="../slideLayouts/slideLayout672.xml"/><Relationship Id="rId5" Type="http://schemas.openxmlformats.org/officeDocument/2006/relationships/slideLayout" Target="../slideLayouts/slideLayout666.xml"/><Relationship Id="rId10" Type="http://schemas.openxmlformats.org/officeDocument/2006/relationships/slideLayout" Target="../slideLayouts/slideLayout671.xml"/><Relationship Id="rId4" Type="http://schemas.openxmlformats.org/officeDocument/2006/relationships/slideLayout" Target="../slideLayouts/slideLayout665.xml"/><Relationship Id="rId9" Type="http://schemas.openxmlformats.org/officeDocument/2006/relationships/slideLayout" Target="../slideLayouts/slideLayout670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1.xml"/><Relationship Id="rId13" Type="http://schemas.openxmlformats.org/officeDocument/2006/relationships/theme" Target="../theme/theme57.xml"/><Relationship Id="rId3" Type="http://schemas.openxmlformats.org/officeDocument/2006/relationships/slideLayout" Target="../slideLayouts/slideLayout676.xml"/><Relationship Id="rId7" Type="http://schemas.openxmlformats.org/officeDocument/2006/relationships/slideLayout" Target="../slideLayouts/slideLayout680.xml"/><Relationship Id="rId12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75.xml"/><Relationship Id="rId1" Type="http://schemas.openxmlformats.org/officeDocument/2006/relationships/slideLayout" Target="../slideLayouts/slideLayout674.xml"/><Relationship Id="rId6" Type="http://schemas.openxmlformats.org/officeDocument/2006/relationships/slideLayout" Target="../slideLayouts/slideLayout679.xml"/><Relationship Id="rId11" Type="http://schemas.openxmlformats.org/officeDocument/2006/relationships/slideLayout" Target="../slideLayouts/slideLayout684.xml"/><Relationship Id="rId5" Type="http://schemas.openxmlformats.org/officeDocument/2006/relationships/slideLayout" Target="../slideLayouts/slideLayout678.xml"/><Relationship Id="rId10" Type="http://schemas.openxmlformats.org/officeDocument/2006/relationships/slideLayout" Target="../slideLayouts/slideLayout683.xml"/><Relationship Id="rId4" Type="http://schemas.openxmlformats.org/officeDocument/2006/relationships/slideLayout" Target="../slideLayouts/slideLayout677.xml"/><Relationship Id="rId9" Type="http://schemas.openxmlformats.org/officeDocument/2006/relationships/slideLayout" Target="../slideLayouts/slideLayout682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3.xml"/><Relationship Id="rId13" Type="http://schemas.openxmlformats.org/officeDocument/2006/relationships/theme" Target="../theme/theme58.xml"/><Relationship Id="rId3" Type="http://schemas.openxmlformats.org/officeDocument/2006/relationships/slideLayout" Target="../slideLayouts/slideLayout688.xml"/><Relationship Id="rId7" Type="http://schemas.openxmlformats.org/officeDocument/2006/relationships/slideLayout" Target="../slideLayouts/slideLayout692.xml"/><Relationship Id="rId12" Type="http://schemas.openxmlformats.org/officeDocument/2006/relationships/slideLayout" Target="../slideLayouts/slideLayout697.xml"/><Relationship Id="rId2" Type="http://schemas.openxmlformats.org/officeDocument/2006/relationships/slideLayout" Target="../slideLayouts/slideLayout687.xml"/><Relationship Id="rId1" Type="http://schemas.openxmlformats.org/officeDocument/2006/relationships/slideLayout" Target="../slideLayouts/slideLayout686.xml"/><Relationship Id="rId6" Type="http://schemas.openxmlformats.org/officeDocument/2006/relationships/slideLayout" Target="../slideLayouts/slideLayout691.xml"/><Relationship Id="rId11" Type="http://schemas.openxmlformats.org/officeDocument/2006/relationships/slideLayout" Target="../slideLayouts/slideLayout696.xml"/><Relationship Id="rId5" Type="http://schemas.openxmlformats.org/officeDocument/2006/relationships/slideLayout" Target="../slideLayouts/slideLayout690.xml"/><Relationship Id="rId10" Type="http://schemas.openxmlformats.org/officeDocument/2006/relationships/slideLayout" Target="../slideLayouts/slideLayout695.xml"/><Relationship Id="rId4" Type="http://schemas.openxmlformats.org/officeDocument/2006/relationships/slideLayout" Target="../slideLayouts/slideLayout689.xml"/><Relationship Id="rId9" Type="http://schemas.openxmlformats.org/officeDocument/2006/relationships/slideLayout" Target="../slideLayouts/slideLayout694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5.xml"/><Relationship Id="rId13" Type="http://schemas.openxmlformats.org/officeDocument/2006/relationships/theme" Target="../theme/theme59.xml"/><Relationship Id="rId3" Type="http://schemas.openxmlformats.org/officeDocument/2006/relationships/slideLayout" Target="../slideLayouts/slideLayout700.xml"/><Relationship Id="rId7" Type="http://schemas.openxmlformats.org/officeDocument/2006/relationships/slideLayout" Target="../slideLayouts/slideLayout704.xml"/><Relationship Id="rId12" Type="http://schemas.openxmlformats.org/officeDocument/2006/relationships/slideLayout" Target="../slideLayouts/slideLayout709.xml"/><Relationship Id="rId2" Type="http://schemas.openxmlformats.org/officeDocument/2006/relationships/slideLayout" Target="../slideLayouts/slideLayout699.xml"/><Relationship Id="rId1" Type="http://schemas.openxmlformats.org/officeDocument/2006/relationships/slideLayout" Target="../slideLayouts/slideLayout698.xml"/><Relationship Id="rId6" Type="http://schemas.openxmlformats.org/officeDocument/2006/relationships/slideLayout" Target="../slideLayouts/slideLayout703.xml"/><Relationship Id="rId11" Type="http://schemas.openxmlformats.org/officeDocument/2006/relationships/slideLayout" Target="../slideLayouts/slideLayout708.xml"/><Relationship Id="rId5" Type="http://schemas.openxmlformats.org/officeDocument/2006/relationships/slideLayout" Target="../slideLayouts/slideLayout702.xml"/><Relationship Id="rId10" Type="http://schemas.openxmlformats.org/officeDocument/2006/relationships/slideLayout" Target="../slideLayouts/slideLayout707.xml"/><Relationship Id="rId4" Type="http://schemas.openxmlformats.org/officeDocument/2006/relationships/slideLayout" Target="../slideLayouts/slideLayout701.xml"/><Relationship Id="rId9" Type="http://schemas.openxmlformats.org/officeDocument/2006/relationships/slideLayout" Target="../slideLayouts/slideLayout70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7.xml"/><Relationship Id="rId3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6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711.xml"/><Relationship Id="rId1" Type="http://schemas.openxmlformats.org/officeDocument/2006/relationships/slideLayout" Target="../slideLayouts/slideLayout710.xml"/><Relationship Id="rId6" Type="http://schemas.openxmlformats.org/officeDocument/2006/relationships/slideLayout" Target="../slideLayouts/slideLayout715.xml"/><Relationship Id="rId11" Type="http://schemas.openxmlformats.org/officeDocument/2006/relationships/slideLayout" Target="../slideLayouts/slideLayout720.xml"/><Relationship Id="rId5" Type="http://schemas.openxmlformats.org/officeDocument/2006/relationships/slideLayout" Target="../slideLayouts/slideLayout714.xml"/><Relationship Id="rId10" Type="http://schemas.openxmlformats.org/officeDocument/2006/relationships/slideLayout" Target="../slideLayouts/slideLayout719.xml"/><Relationship Id="rId4" Type="http://schemas.openxmlformats.org/officeDocument/2006/relationships/slideLayout" Target="../slideLayouts/slideLayout713.xml"/><Relationship Id="rId9" Type="http://schemas.openxmlformats.org/officeDocument/2006/relationships/slideLayout" Target="../slideLayouts/slideLayout718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slideLayout" Target="../slideLayouts/slideLayout733.xml"/><Relationship Id="rId3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7.xml"/><Relationship Id="rId12" Type="http://schemas.openxmlformats.org/officeDocument/2006/relationships/slideLayout" Target="../slideLayouts/slideLayout73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72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5" Type="http://schemas.openxmlformats.org/officeDocument/2006/relationships/slideLayout" Target="../slideLayouts/slideLayout72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730.xml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Relationship Id="rId14" Type="http://schemas.openxmlformats.org/officeDocument/2006/relationships/theme" Target="../theme/theme61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1.xml"/><Relationship Id="rId13" Type="http://schemas.openxmlformats.org/officeDocument/2006/relationships/theme" Target="../theme/theme62.xml"/><Relationship Id="rId3" Type="http://schemas.openxmlformats.org/officeDocument/2006/relationships/slideLayout" Target="../slideLayouts/slideLayout736.xml"/><Relationship Id="rId7" Type="http://schemas.openxmlformats.org/officeDocument/2006/relationships/slideLayout" Target="../slideLayouts/slideLayout740.xml"/><Relationship Id="rId12" Type="http://schemas.openxmlformats.org/officeDocument/2006/relationships/slideLayout" Target="../slideLayouts/slideLayout745.xml"/><Relationship Id="rId2" Type="http://schemas.openxmlformats.org/officeDocument/2006/relationships/slideLayout" Target="../slideLayouts/slideLayout735.xml"/><Relationship Id="rId1" Type="http://schemas.openxmlformats.org/officeDocument/2006/relationships/slideLayout" Target="../slideLayouts/slideLayout734.xml"/><Relationship Id="rId6" Type="http://schemas.openxmlformats.org/officeDocument/2006/relationships/slideLayout" Target="../slideLayouts/slideLayout739.xml"/><Relationship Id="rId11" Type="http://schemas.openxmlformats.org/officeDocument/2006/relationships/slideLayout" Target="../slideLayouts/slideLayout744.xml"/><Relationship Id="rId5" Type="http://schemas.openxmlformats.org/officeDocument/2006/relationships/slideLayout" Target="../slideLayouts/slideLayout738.xml"/><Relationship Id="rId10" Type="http://schemas.openxmlformats.org/officeDocument/2006/relationships/slideLayout" Target="../slideLayouts/slideLayout743.xml"/><Relationship Id="rId4" Type="http://schemas.openxmlformats.org/officeDocument/2006/relationships/slideLayout" Target="../slideLayouts/slideLayout737.xml"/><Relationship Id="rId9" Type="http://schemas.openxmlformats.org/officeDocument/2006/relationships/slideLayout" Target="../slideLayouts/slideLayout742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3.xml"/><Relationship Id="rId13" Type="http://schemas.openxmlformats.org/officeDocument/2006/relationships/theme" Target="../theme/theme63.xml"/><Relationship Id="rId3" Type="http://schemas.openxmlformats.org/officeDocument/2006/relationships/slideLayout" Target="../slideLayouts/slideLayout748.xml"/><Relationship Id="rId7" Type="http://schemas.openxmlformats.org/officeDocument/2006/relationships/slideLayout" Target="../slideLayouts/slideLayout752.xml"/><Relationship Id="rId12" Type="http://schemas.openxmlformats.org/officeDocument/2006/relationships/slideLayout" Target="../slideLayouts/slideLayout757.xml"/><Relationship Id="rId2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46.xml"/><Relationship Id="rId6" Type="http://schemas.openxmlformats.org/officeDocument/2006/relationships/slideLayout" Target="../slideLayouts/slideLayout751.xml"/><Relationship Id="rId11" Type="http://schemas.openxmlformats.org/officeDocument/2006/relationships/slideLayout" Target="../slideLayouts/slideLayout756.xml"/><Relationship Id="rId5" Type="http://schemas.openxmlformats.org/officeDocument/2006/relationships/slideLayout" Target="../slideLayouts/slideLayout750.xml"/><Relationship Id="rId10" Type="http://schemas.openxmlformats.org/officeDocument/2006/relationships/slideLayout" Target="../slideLayouts/slideLayout755.xml"/><Relationship Id="rId4" Type="http://schemas.openxmlformats.org/officeDocument/2006/relationships/slideLayout" Target="../slideLayouts/slideLayout749.xml"/><Relationship Id="rId9" Type="http://schemas.openxmlformats.org/officeDocument/2006/relationships/slideLayout" Target="../slideLayouts/slideLayout754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5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760.xml"/><Relationship Id="rId7" Type="http://schemas.openxmlformats.org/officeDocument/2006/relationships/slideLayout" Target="../slideLayouts/slideLayout764.xml"/><Relationship Id="rId12" Type="http://schemas.openxmlformats.org/officeDocument/2006/relationships/slideLayout" Target="../slideLayouts/slideLayout769.xml"/><Relationship Id="rId2" Type="http://schemas.openxmlformats.org/officeDocument/2006/relationships/slideLayout" Target="../slideLayouts/slideLayout759.xml"/><Relationship Id="rId1" Type="http://schemas.openxmlformats.org/officeDocument/2006/relationships/slideLayout" Target="../slideLayouts/slideLayout758.xml"/><Relationship Id="rId6" Type="http://schemas.openxmlformats.org/officeDocument/2006/relationships/slideLayout" Target="../slideLayouts/slideLayout763.xml"/><Relationship Id="rId11" Type="http://schemas.openxmlformats.org/officeDocument/2006/relationships/slideLayout" Target="../slideLayouts/slideLayout768.xml"/><Relationship Id="rId5" Type="http://schemas.openxmlformats.org/officeDocument/2006/relationships/slideLayout" Target="../slideLayouts/slideLayout762.xml"/><Relationship Id="rId10" Type="http://schemas.openxmlformats.org/officeDocument/2006/relationships/slideLayout" Target="../slideLayouts/slideLayout767.xml"/><Relationship Id="rId4" Type="http://schemas.openxmlformats.org/officeDocument/2006/relationships/slideLayout" Target="../slideLayouts/slideLayout761.xml"/><Relationship Id="rId9" Type="http://schemas.openxmlformats.org/officeDocument/2006/relationships/slideLayout" Target="../slideLayouts/slideLayout766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7.xml"/><Relationship Id="rId13" Type="http://schemas.openxmlformats.org/officeDocument/2006/relationships/theme" Target="../theme/theme65.xml"/><Relationship Id="rId3" Type="http://schemas.openxmlformats.org/officeDocument/2006/relationships/slideLayout" Target="../slideLayouts/slideLayout772.xml"/><Relationship Id="rId7" Type="http://schemas.openxmlformats.org/officeDocument/2006/relationships/slideLayout" Target="../slideLayouts/slideLayout776.xml"/><Relationship Id="rId12" Type="http://schemas.openxmlformats.org/officeDocument/2006/relationships/slideLayout" Target="../slideLayouts/slideLayout781.xml"/><Relationship Id="rId2" Type="http://schemas.openxmlformats.org/officeDocument/2006/relationships/slideLayout" Target="../slideLayouts/slideLayout771.xml"/><Relationship Id="rId1" Type="http://schemas.openxmlformats.org/officeDocument/2006/relationships/slideLayout" Target="../slideLayouts/slideLayout770.xml"/><Relationship Id="rId6" Type="http://schemas.openxmlformats.org/officeDocument/2006/relationships/slideLayout" Target="../slideLayouts/slideLayout775.xml"/><Relationship Id="rId11" Type="http://schemas.openxmlformats.org/officeDocument/2006/relationships/slideLayout" Target="../slideLayouts/slideLayout780.xml"/><Relationship Id="rId5" Type="http://schemas.openxmlformats.org/officeDocument/2006/relationships/slideLayout" Target="../slideLayouts/slideLayout774.xml"/><Relationship Id="rId10" Type="http://schemas.openxmlformats.org/officeDocument/2006/relationships/slideLayout" Target="../slideLayouts/slideLayout779.xml"/><Relationship Id="rId4" Type="http://schemas.openxmlformats.org/officeDocument/2006/relationships/slideLayout" Target="../slideLayouts/slideLayout773.xml"/><Relationship Id="rId9" Type="http://schemas.openxmlformats.org/officeDocument/2006/relationships/slideLayout" Target="../slideLayouts/slideLayout778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9.xml"/><Relationship Id="rId13" Type="http://schemas.openxmlformats.org/officeDocument/2006/relationships/theme" Target="../theme/theme66.xml"/><Relationship Id="rId3" Type="http://schemas.openxmlformats.org/officeDocument/2006/relationships/slideLayout" Target="../slideLayouts/slideLayout784.xml"/><Relationship Id="rId7" Type="http://schemas.openxmlformats.org/officeDocument/2006/relationships/slideLayout" Target="../slideLayouts/slideLayout788.xml"/><Relationship Id="rId12" Type="http://schemas.openxmlformats.org/officeDocument/2006/relationships/slideLayout" Target="../slideLayouts/slideLayout793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6" Type="http://schemas.openxmlformats.org/officeDocument/2006/relationships/slideLayout" Target="../slideLayouts/slideLayout787.xml"/><Relationship Id="rId11" Type="http://schemas.openxmlformats.org/officeDocument/2006/relationships/slideLayout" Target="../slideLayouts/slideLayout792.xml"/><Relationship Id="rId5" Type="http://schemas.openxmlformats.org/officeDocument/2006/relationships/slideLayout" Target="../slideLayouts/slideLayout786.xml"/><Relationship Id="rId10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785.xml"/><Relationship Id="rId9" Type="http://schemas.openxmlformats.org/officeDocument/2006/relationships/slideLayout" Target="../slideLayouts/slideLayout790.xml"/><Relationship Id="rId14" Type="http://schemas.openxmlformats.org/officeDocument/2006/relationships/image" Target="../media/image4.jpeg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1.xml"/><Relationship Id="rId13" Type="http://schemas.openxmlformats.org/officeDocument/2006/relationships/theme" Target="../theme/theme67.xml"/><Relationship Id="rId3" Type="http://schemas.openxmlformats.org/officeDocument/2006/relationships/slideLayout" Target="../slideLayouts/slideLayout796.xml"/><Relationship Id="rId7" Type="http://schemas.openxmlformats.org/officeDocument/2006/relationships/slideLayout" Target="../slideLayouts/slideLayout800.xml"/><Relationship Id="rId12" Type="http://schemas.openxmlformats.org/officeDocument/2006/relationships/slideLayout" Target="../slideLayouts/slideLayout805.xml"/><Relationship Id="rId2" Type="http://schemas.openxmlformats.org/officeDocument/2006/relationships/slideLayout" Target="../slideLayouts/slideLayout795.xml"/><Relationship Id="rId1" Type="http://schemas.openxmlformats.org/officeDocument/2006/relationships/slideLayout" Target="../slideLayouts/slideLayout794.xml"/><Relationship Id="rId6" Type="http://schemas.openxmlformats.org/officeDocument/2006/relationships/slideLayout" Target="../slideLayouts/slideLayout799.xml"/><Relationship Id="rId11" Type="http://schemas.openxmlformats.org/officeDocument/2006/relationships/slideLayout" Target="../slideLayouts/slideLayout804.xml"/><Relationship Id="rId5" Type="http://schemas.openxmlformats.org/officeDocument/2006/relationships/slideLayout" Target="../slideLayouts/slideLayout798.xml"/><Relationship Id="rId10" Type="http://schemas.openxmlformats.org/officeDocument/2006/relationships/slideLayout" Target="../slideLayouts/slideLayout803.xml"/><Relationship Id="rId4" Type="http://schemas.openxmlformats.org/officeDocument/2006/relationships/slideLayout" Target="../slideLayouts/slideLayout797.xml"/><Relationship Id="rId9" Type="http://schemas.openxmlformats.org/officeDocument/2006/relationships/slideLayout" Target="../slideLayouts/slideLayout802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3.xml"/><Relationship Id="rId13" Type="http://schemas.openxmlformats.org/officeDocument/2006/relationships/theme" Target="../theme/theme68.xml"/><Relationship Id="rId3" Type="http://schemas.openxmlformats.org/officeDocument/2006/relationships/slideLayout" Target="../slideLayouts/slideLayout808.xml"/><Relationship Id="rId7" Type="http://schemas.openxmlformats.org/officeDocument/2006/relationships/slideLayout" Target="../slideLayouts/slideLayout812.xml"/><Relationship Id="rId12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07.xml"/><Relationship Id="rId1" Type="http://schemas.openxmlformats.org/officeDocument/2006/relationships/slideLayout" Target="../slideLayouts/slideLayout806.xml"/><Relationship Id="rId6" Type="http://schemas.openxmlformats.org/officeDocument/2006/relationships/slideLayout" Target="../slideLayouts/slideLayout811.xml"/><Relationship Id="rId11" Type="http://schemas.openxmlformats.org/officeDocument/2006/relationships/slideLayout" Target="../slideLayouts/slideLayout816.xml"/><Relationship Id="rId5" Type="http://schemas.openxmlformats.org/officeDocument/2006/relationships/slideLayout" Target="../slideLayouts/slideLayout810.xml"/><Relationship Id="rId10" Type="http://schemas.openxmlformats.org/officeDocument/2006/relationships/slideLayout" Target="../slideLayouts/slideLayout815.xml"/><Relationship Id="rId4" Type="http://schemas.openxmlformats.org/officeDocument/2006/relationships/slideLayout" Target="../slideLayouts/slideLayout809.xml"/><Relationship Id="rId9" Type="http://schemas.openxmlformats.org/officeDocument/2006/relationships/slideLayout" Target="../slideLayouts/slideLayout814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5.xml"/><Relationship Id="rId13" Type="http://schemas.openxmlformats.org/officeDocument/2006/relationships/theme" Target="../theme/theme69.xml"/><Relationship Id="rId3" Type="http://schemas.openxmlformats.org/officeDocument/2006/relationships/slideLayout" Target="../slideLayouts/slideLayout820.xml"/><Relationship Id="rId7" Type="http://schemas.openxmlformats.org/officeDocument/2006/relationships/slideLayout" Target="../slideLayouts/slideLayout824.xml"/><Relationship Id="rId12" Type="http://schemas.openxmlformats.org/officeDocument/2006/relationships/slideLayout" Target="../slideLayouts/slideLayout829.xml"/><Relationship Id="rId2" Type="http://schemas.openxmlformats.org/officeDocument/2006/relationships/slideLayout" Target="../slideLayouts/slideLayout819.xml"/><Relationship Id="rId1" Type="http://schemas.openxmlformats.org/officeDocument/2006/relationships/slideLayout" Target="../slideLayouts/slideLayout818.xml"/><Relationship Id="rId6" Type="http://schemas.openxmlformats.org/officeDocument/2006/relationships/slideLayout" Target="../slideLayouts/slideLayout823.xml"/><Relationship Id="rId11" Type="http://schemas.openxmlformats.org/officeDocument/2006/relationships/slideLayout" Target="../slideLayouts/slideLayout828.xml"/><Relationship Id="rId5" Type="http://schemas.openxmlformats.org/officeDocument/2006/relationships/slideLayout" Target="../slideLayouts/slideLayout822.xml"/><Relationship Id="rId10" Type="http://schemas.openxmlformats.org/officeDocument/2006/relationships/slideLayout" Target="../slideLayouts/slideLayout827.xml"/><Relationship Id="rId4" Type="http://schemas.openxmlformats.org/officeDocument/2006/relationships/slideLayout" Target="../slideLayouts/slideLayout821.xml"/><Relationship Id="rId9" Type="http://schemas.openxmlformats.org/officeDocument/2006/relationships/slideLayout" Target="../slideLayouts/slideLayout82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image" Target="../media/image4.jpeg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7.xml"/><Relationship Id="rId13" Type="http://schemas.openxmlformats.org/officeDocument/2006/relationships/theme" Target="../theme/theme70.xml"/><Relationship Id="rId3" Type="http://schemas.openxmlformats.org/officeDocument/2006/relationships/slideLayout" Target="../slideLayouts/slideLayout832.xml"/><Relationship Id="rId7" Type="http://schemas.openxmlformats.org/officeDocument/2006/relationships/slideLayout" Target="../slideLayouts/slideLayout836.xml"/><Relationship Id="rId12" Type="http://schemas.openxmlformats.org/officeDocument/2006/relationships/slideLayout" Target="../slideLayouts/slideLayout841.xml"/><Relationship Id="rId2" Type="http://schemas.openxmlformats.org/officeDocument/2006/relationships/slideLayout" Target="../slideLayouts/slideLayout831.xml"/><Relationship Id="rId1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835.xml"/><Relationship Id="rId11" Type="http://schemas.openxmlformats.org/officeDocument/2006/relationships/slideLayout" Target="../slideLayouts/slideLayout840.xml"/><Relationship Id="rId5" Type="http://schemas.openxmlformats.org/officeDocument/2006/relationships/slideLayout" Target="../slideLayouts/slideLayout834.xml"/><Relationship Id="rId10" Type="http://schemas.openxmlformats.org/officeDocument/2006/relationships/slideLayout" Target="../slideLayouts/slideLayout839.xml"/><Relationship Id="rId4" Type="http://schemas.openxmlformats.org/officeDocument/2006/relationships/slideLayout" Target="../slideLayouts/slideLayout833.xml"/><Relationship Id="rId9" Type="http://schemas.openxmlformats.org/officeDocument/2006/relationships/slideLayout" Target="../slideLayouts/slideLayout838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9.xml"/><Relationship Id="rId13" Type="http://schemas.openxmlformats.org/officeDocument/2006/relationships/theme" Target="../theme/theme71.xml"/><Relationship Id="rId3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8.xml"/><Relationship Id="rId12" Type="http://schemas.openxmlformats.org/officeDocument/2006/relationships/slideLayout" Target="../slideLayouts/slideLayout853.xml"/><Relationship Id="rId2" Type="http://schemas.openxmlformats.org/officeDocument/2006/relationships/slideLayout" Target="../slideLayouts/slideLayout843.xml"/><Relationship Id="rId1" Type="http://schemas.openxmlformats.org/officeDocument/2006/relationships/slideLayout" Target="../slideLayouts/slideLayout842.xml"/><Relationship Id="rId6" Type="http://schemas.openxmlformats.org/officeDocument/2006/relationships/slideLayout" Target="../slideLayouts/slideLayout847.xml"/><Relationship Id="rId11" Type="http://schemas.openxmlformats.org/officeDocument/2006/relationships/slideLayout" Target="../slideLayouts/slideLayout852.xml"/><Relationship Id="rId5" Type="http://schemas.openxmlformats.org/officeDocument/2006/relationships/slideLayout" Target="../slideLayouts/slideLayout846.xml"/><Relationship Id="rId10" Type="http://schemas.openxmlformats.org/officeDocument/2006/relationships/slideLayout" Target="../slideLayouts/slideLayout851.xml"/><Relationship Id="rId4" Type="http://schemas.openxmlformats.org/officeDocument/2006/relationships/slideLayout" Target="../slideLayouts/slideLayout845.xml"/><Relationship Id="rId9" Type="http://schemas.openxmlformats.org/officeDocument/2006/relationships/slideLayout" Target="../slideLayouts/slideLayout850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1.xml"/><Relationship Id="rId13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56.xml"/><Relationship Id="rId7" Type="http://schemas.openxmlformats.org/officeDocument/2006/relationships/slideLayout" Target="../slideLayouts/slideLayout860.xml"/><Relationship Id="rId12" Type="http://schemas.openxmlformats.org/officeDocument/2006/relationships/slideLayout" Target="../slideLayouts/slideLayout865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855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9.xml"/><Relationship Id="rId11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58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57.xml"/><Relationship Id="rId9" Type="http://schemas.openxmlformats.org/officeDocument/2006/relationships/slideLayout" Target="../slideLayouts/slideLayout862.xml"/><Relationship Id="rId14" Type="http://schemas.openxmlformats.org/officeDocument/2006/relationships/theme" Target="../theme/theme72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4.xml"/><Relationship Id="rId13" Type="http://schemas.openxmlformats.org/officeDocument/2006/relationships/theme" Target="../theme/theme73.xml"/><Relationship Id="rId3" Type="http://schemas.openxmlformats.org/officeDocument/2006/relationships/slideLayout" Target="../slideLayouts/slideLayout869.xml"/><Relationship Id="rId7" Type="http://schemas.openxmlformats.org/officeDocument/2006/relationships/slideLayout" Target="../slideLayouts/slideLayout873.xml"/><Relationship Id="rId12" Type="http://schemas.openxmlformats.org/officeDocument/2006/relationships/slideLayout" Target="../slideLayouts/slideLayout878.xml"/><Relationship Id="rId2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67.xml"/><Relationship Id="rId6" Type="http://schemas.openxmlformats.org/officeDocument/2006/relationships/slideLayout" Target="../slideLayouts/slideLayout872.xml"/><Relationship Id="rId11" Type="http://schemas.openxmlformats.org/officeDocument/2006/relationships/slideLayout" Target="../slideLayouts/slideLayout877.xml"/><Relationship Id="rId5" Type="http://schemas.openxmlformats.org/officeDocument/2006/relationships/slideLayout" Target="../slideLayouts/slideLayout871.xml"/><Relationship Id="rId10" Type="http://schemas.openxmlformats.org/officeDocument/2006/relationships/slideLayout" Target="../slideLayouts/slideLayout876.xml"/><Relationship Id="rId4" Type="http://schemas.openxmlformats.org/officeDocument/2006/relationships/slideLayout" Target="../slideLayouts/slideLayout870.xml"/><Relationship Id="rId9" Type="http://schemas.openxmlformats.org/officeDocument/2006/relationships/slideLayout" Target="../slideLayouts/slideLayout87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6.xml"/><Relationship Id="rId13" Type="http://schemas.openxmlformats.org/officeDocument/2006/relationships/theme" Target="../theme/theme74.xml"/><Relationship Id="rId3" Type="http://schemas.openxmlformats.org/officeDocument/2006/relationships/slideLayout" Target="../slideLayouts/slideLayout881.xml"/><Relationship Id="rId7" Type="http://schemas.openxmlformats.org/officeDocument/2006/relationships/slideLayout" Target="../slideLayouts/slideLayout885.xml"/><Relationship Id="rId12" Type="http://schemas.openxmlformats.org/officeDocument/2006/relationships/slideLayout" Target="../slideLayouts/slideLayout890.xml"/><Relationship Id="rId2" Type="http://schemas.openxmlformats.org/officeDocument/2006/relationships/slideLayout" Target="../slideLayouts/slideLayout880.xml"/><Relationship Id="rId1" Type="http://schemas.openxmlformats.org/officeDocument/2006/relationships/slideLayout" Target="../slideLayouts/slideLayout879.xml"/><Relationship Id="rId6" Type="http://schemas.openxmlformats.org/officeDocument/2006/relationships/slideLayout" Target="../slideLayouts/slideLayout884.xml"/><Relationship Id="rId11" Type="http://schemas.openxmlformats.org/officeDocument/2006/relationships/slideLayout" Target="../slideLayouts/slideLayout889.xml"/><Relationship Id="rId5" Type="http://schemas.openxmlformats.org/officeDocument/2006/relationships/slideLayout" Target="../slideLayouts/slideLayout883.xml"/><Relationship Id="rId10" Type="http://schemas.openxmlformats.org/officeDocument/2006/relationships/slideLayout" Target="../slideLayouts/slideLayout888.xml"/><Relationship Id="rId4" Type="http://schemas.openxmlformats.org/officeDocument/2006/relationships/slideLayout" Target="../slideLayouts/slideLayout882.xml"/><Relationship Id="rId9" Type="http://schemas.openxmlformats.org/officeDocument/2006/relationships/slideLayout" Target="../slideLayouts/slideLayout887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8.xml"/><Relationship Id="rId13" Type="http://schemas.openxmlformats.org/officeDocument/2006/relationships/theme" Target="../theme/theme75.xml"/><Relationship Id="rId3" Type="http://schemas.openxmlformats.org/officeDocument/2006/relationships/slideLayout" Target="../slideLayouts/slideLayout893.xml"/><Relationship Id="rId7" Type="http://schemas.openxmlformats.org/officeDocument/2006/relationships/slideLayout" Target="../slideLayouts/slideLayout897.xml"/><Relationship Id="rId12" Type="http://schemas.openxmlformats.org/officeDocument/2006/relationships/slideLayout" Target="../slideLayouts/slideLayout902.xml"/><Relationship Id="rId2" Type="http://schemas.openxmlformats.org/officeDocument/2006/relationships/slideLayout" Target="../slideLayouts/slideLayout892.xml"/><Relationship Id="rId1" Type="http://schemas.openxmlformats.org/officeDocument/2006/relationships/slideLayout" Target="../slideLayouts/slideLayout891.xml"/><Relationship Id="rId6" Type="http://schemas.openxmlformats.org/officeDocument/2006/relationships/slideLayout" Target="../slideLayouts/slideLayout896.xml"/><Relationship Id="rId11" Type="http://schemas.openxmlformats.org/officeDocument/2006/relationships/slideLayout" Target="../slideLayouts/slideLayout901.xml"/><Relationship Id="rId5" Type="http://schemas.openxmlformats.org/officeDocument/2006/relationships/slideLayout" Target="../slideLayouts/slideLayout895.xml"/><Relationship Id="rId10" Type="http://schemas.openxmlformats.org/officeDocument/2006/relationships/slideLayout" Target="../slideLayouts/slideLayout900.xml"/><Relationship Id="rId4" Type="http://schemas.openxmlformats.org/officeDocument/2006/relationships/slideLayout" Target="../slideLayouts/slideLayout894.xml"/><Relationship Id="rId9" Type="http://schemas.openxmlformats.org/officeDocument/2006/relationships/slideLayout" Target="../slideLayouts/slideLayout899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13" Type="http://schemas.openxmlformats.org/officeDocument/2006/relationships/theme" Target="../theme/theme76.xml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slideLayout" Target="../slideLayouts/slideLayout914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2.xml"/><Relationship Id="rId13" Type="http://schemas.openxmlformats.org/officeDocument/2006/relationships/theme" Target="../theme/theme77.xml"/><Relationship Id="rId3" Type="http://schemas.openxmlformats.org/officeDocument/2006/relationships/slideLayout" Target="../slideLayouts/slideLayout917.xml"/><Relationship Id="rId7" Type="http://schemas.openxmlformats.org/officeDocument/2006/relationships/slideLayout" Target="../slideLayouts/slideLayout921.xml"/><Relationship Id="rId12" Type="http://schemas.openxmlformats.org/officeDocument/2006/relationships/slideLayout" Target="../slideLayouts/slideLayout926.xml"/><Relationship Id="rId2" Type="http://schemas.openxmlformats.org/officeDocument/2006/relationships/slideLayout" Target="../slideLayouts/slideLayout916.xml"/><Relationship Id="rId1" Type="http://schemas.openxmlformats.org/officeDocument/2006/relationships/slideLayout" Target="../slideLayouts/slideLayout915.xml"/><Relationship Id="rId6" Type="http://schemas.openxmlformats.org/officeDocument/2006/relationships/slideLayout" Target="../slideLayouts/slideLayout920.xml"/><Relationship Id="rId11" Type="http://schemas.openxmlformats.org/officeDocument/2006/relationships/slideLayout" Target="../slideLayouts/slideLayout925.xml"/><Relationship Id="rId5" Type="http://schemas.openxmlformats.org/officeDocument/2006/relationships/slideLayout" Target="../slideLayouts/slideLayout919.xml"/><Relationship Id="rId10" Type="http://schemas.openxmlformats.org/officeDocument/2006/relationships/slideLayout" Target="../slideLayouts/slideLayout924.xml"/><Relationship Id="rId4" Type="http://schemas.openxmlformats.org/officeDocument/2006/relationships/slideLayout" Target="../slideLayouts/slideLayout918.xml"/><Relationship Id="rId9" Type="http://schemas.openxmlformats.org/officeDocument/2006/relationships/slideLayout" Target="../slideLayouts/slideLayout923.xml"/><Relationship Id="rId14" Type="http://schemas.openxmlformats.org/officeDocument/2006/relationships/image" Target="../media/image4.jpeg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4.xml"/><Relationship Id="rId13" Type="http://schemas.openxmlformats.org/officeDocument/2006/relationships/theme" Target="../theme/theme78.xml"/><Relationship Id="rId3" Type="http://schemas.openxmlformats.org/officeDocument/2006/relationships/slideLayout" Target="../slideLayouts/slideLayout929.xml"/><Relationship Id="rId7" Type="http://schemas.openxmlformats.org/officeDocument/2006/relationships/slideLayout" Target="../slideLayouts/slideLayout933.xml"/><Relationship Id="rId12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28.xml"/><Relationship Id="rId1" Type="http://schemas.openxmlformats.org/officeDocument/2006/relationships/slideLayout" Target="../slideLayouts/slideLayout927.xml"/><Relationship Id="rId6" Type="http://schemas.openxmlformats.org/officeDocument/2006/relationships/slideLayout" Target="../slideLayouts/slideLayout932.xml"/><Relationship Id="rId11" Type="http://schemas.openxmlformats.org/officeDocument/2006/relationships/slideLayout" Target="../slideLayouts/slideLayout937.xml"/><Relationship Id="rId5" Type="http://schemas.openxmlformats.org/officeDocument/2006/relationships/slideLayout" Target="../slideLayouts/slideLayout931.xml"/><Relationship Id="rId10" Type="http://schemas.openxmlformats.org/officeDocument/2006/relationships/slideLayout" Target="../slideLayouts/slideLayout936.xml"/><Relationship Id="rId4" Type="http://schemas.openxmlformats.org/officeDocument/2006/relationships/slideLayout" Target="../slideLayouts/slideLayout930.xml"/><Relationship Id="rId9" Type="http://schemas.openxmlformats.org/officeDocument/2006/relationships/slideLayout" Target="../slideLayouts/slideLayout935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6.xml"/><Relationship Id="rId13" Type="http://schemas.openxmlformats.org/officeDocument/2006/relationships/theme" Target="../theme/theme79.xml"/><Relationship Id="rId3" Type="http://schemas.openxmlformats.org/officeDocument/2006/relationships/slideLayout" Target="../slideLayouts/slideLayout941.xml"/><Relationship Id="rId7" Type="http://schemas.openxmlformats.org/officeDocument/2006/relationships/slideLayout" Target="../slideLayouts/slideLayout945.xml"/><Relationship Id="rId12" Type="http://schemas.openxmlformats.org/officeDocument/2006/relationships/slideLayout" Target="../slideLayouts/slideLayout950.xml"/><Relationship Id="rId2" Type="http://schemas.openxmlformats.org/officeDocument/2006/relationships/slideLayout" Target="../slideLayouts/slideLayout940.xml"/><Relationship Id="rId1" Type="http://schemas.openxmlformats.org/officeDocument/2006/relationships/slideLayout" Target="../slideLayouts/slideLayout939.xml"/><Relationship Id="rId6" Type="http://schemas.openxmlformats.org/officeDocument/2006/relationships/slideLayout" Target="../slideLayouts/slideLayout944.xml"/><Relationship Id="rId11" Type="http://schemas.openxmlformats.org/officeDocument/2006/relationships/slideLayout" Target="../slideLayouts/slideLayout949.xml"/><Relationship Id="rId5" Type="http://schemas.openxmlformats.org/officeDocument/2006/relationships/slideLayout" Target="../slideLayouts/slideLayout943.xml"/><Relationship Id="rId10" Type="http://schemas.openxmlformats.org/officeDocument/2006/relationships/slideLayout" Target="../slideLayouts/slideLayout948.xml"/><Relationship Id="rId4" Type="http://schemas.openxmlformats.org/officeDocument/2006/relationships/slideLayout" Target="../slideLayouts/slideLayout942.xml"/><Relationship Id="rId9" Type="http://schemas.openxmlformats.org/officeDocument/2006/relationships/slideLayout" Target="../slideLayouts/slideLayout94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8.xml"/><Relationship Id="rId13" Type="http://schemas.openxmlformats.org/officeDocument/2006/relationships/theme" Target="../theme/theme80.xml"/><Relationship Id="rId3" Type="http://schemas.openxmlformats.org/officeDocument/2006/relationships/slideLayout" Target="../slideLayouts/slideLayout953.xml"/><Relationship Id="rId7" Type="http://schemas.openxmlformats.org/officeDocument/2006/relationships/slideLayout" Target="../slideLayouts/slideLayout957.xml"/><Relationship Id="rId12" Type="http://schemas.openxmlformats.org/officeDocument/2006/relationships/slideLayout" Target="../slideLayouts/slideLayout962.xml"/><Relationship Id="rId2" Type="http://schemas.openxmlformats.org/officeDocument/2006/relationships/slideLayout" Target="../slideLayouts/slideLayout952.xml"/><Relationship Id="rId1" Type="http://schemas.openxmlformats.org/officeDocument/2006/relationships/slideLayout" Target="../slideLayouts/slideLayout951.xml"/><Relationship Id="rId6" Type="http://schemas.openxmlformats.org/officeDocument/2006/relationships/slideLayout" Target="../slideLayouts/slideLayout956.xml"/><Relationship Id="rId11" Type="http://schemas.openxmlformats.org/officeDocument/2006/relationships/slideLayout" Target="../slideLayouts/slideLayout961.xml"/><Relationship Id="rId5" Type="http://schemas.openxmlformats.org/officeDocument/2006/relationships/slideLayout" Target="../slideLayouts/slideLayout955.xml"/><Relationship Id="rId10" Type="http://schemas.openxmlformats.org/officeDocument/2006/relationships/slideLayout" Target="../slideLayouts/slideLayout960.xml"/><Relationship Id="rId4" Type="http://schemas.openxmlformats.org/officeDocument/2006/relationships/slideLayout" Target="../slideLayouts/slideLayout954.xml"/><Relationship Id="rId9" Type="http://schemas.openxmlformats.org/officeDocument/2006/relationships/slideLayout" Target="../slideLayouts/slideLayout959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13" Type="http://schemas.openxmlformats.org/officeDocument/2006/relationships/theme" Target="../theme/theme81.xml"/><Relationship Id="rId3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9.xml"/><Relationship Id="rId12" Type="http://schemas.openxmlformats.org/officeDocument/2006/relationships/slideLayout" Target="../slideLayouts/slideLayout974.xml"/><Relationship Id="rId2" Type="http://schemas.openxmlformats.org/officeDocument/2006/relationships/slideLayout" Target="../slideLayouts/slideLayout964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5" Type="http://schemas.openxmlformats.org/officeDocument/2006/relationships/slideLayout" Target="../slideLayouts/slideLayout967.xml"/><Relationship Id="rId10" Type="http://schemas.openxmlformats.org/officeDocument/2006/relationships/slideLayout" Target="../slideLayouts/slideLayout972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2.xml"/><Relationship Id="rId13" Type="http://schemas.openxmlformats.org/officeDocument/2006/relationships/theme" Target="../theme/theme82.xml"/><Relationship Id="rId3" Type="http://schemas.openxmlformats.org/officeDocument/2006/relationships/slideLayout" Target="../slideLayouts/slideLayout977.xml"/><Relationship Id="rId7" Type="http://schemas.openxmlformats.org/officeDocument/2006/relationships/slideLayout" Target="../slideLayouts/slideLayout981.xml"/><Relationship Id="rId12" Type="http://schemas.openxmlformats.org/officeDocument/2006/relationships/slideLayout" Target="../slideLayouts/slideLayout986.xml"/><Relationship Id="rId2" Type="http://schemas.openxmlformats.org/officeDocument/2006/relationships/slideLayout" Target="../slideLayouts/slideLayout976.xml"/><Relationship Id="rId1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80.xml"/><Relationship Id="rId11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78.xml"/><Relationship Id="rId9" Type="http://schemas.openxmlformats.org/officeDocument/2006/relationships/slideLayout" Target="../slideLayouts/slideLayout983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89.xml"/><Relationship Id="rId7" Type="http://schemas.openxmlformats.org/officeDocument/2006/relationships/slideLayout" Target="../slideLayouts/slideLayout993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988.xml"/><Relationship Id="rId1" Type="http://schemas.openxmlformats.org/officeDocument/2006/relationships/slideLayout" Target="../slideLayouts/slideLayout987.xml"/><Relationship Id="rId6" Type="http://schemas.openxmlformats.org/officeDocument/2006/relationships/slideLayout" Target="../slideLayouts/slideLayout992.xml"/><Relationship Id="rId11" Type="http://schemas.openxmlformats.org/officeDocument/2006/relationships/slideLayout" Target="../slideLayouts/slideLayout997.xml"/><Relationship Id="rId5" Type="http://schemas.openxmlformats.org/officeDocument/2006/relationships/slideLayout" Target="../slideLayouts/slideLayout991.xml"/><Relationship Id="rId10" Type="http://schemas.openxmlformats.org/officeDocument/2006/relationships/slideLayout" Target="../slideLayouts/slideLayout996.xml"/><Relationship Id="rId4" Type="http://schemas.openxmlformats.org/officeDocument/2006/relationships/slideLayout" Target="../slideLayouts/slideLayout990.xml"/><Relationship Id="rId9" Type="http://schemas.openxmlformats.org/officeDocument/2006/relationships/slideLayout" Target="../slideLayouts/slideLayout995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0.xml"/><Relationship Id="rId7" Type="http://schemas.openxmlformats.org/officeDocument/2006/relationships/slideLayout" Target="../slideLayouts/slideLayout1004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99.xml"/><Relationship Id="rId1" Type="http://schemas.openxmlformats.org/officeDocument/2006/relationships/slideLayout" Target="../slideLayouts/slideLayout998.xml"/><Relationship Id="rId6" Type="http://schemas.openxmlformats.org/officeDocument/2006/relationships/slideLayout" Target="../slideLayouts/slideLayout1003.xml"/><Relationship Id="rId11" Type="http://schemas.openxmlformats.org/officeDocument/2006/relationships/slideLayout" Target="../slideLayouts/slideLayout1008.xml"/><Relationship Id="rId5" Type="http://schemas.openxmlformats.org/officeDocument/2006/relationships/slideLayout" Target="../slideLayouts/slideLayout1002.xml"/><Relationship Id="rId10" Type="http://schemas.openxmlformats.org/officeDocument/2006/relationships/slideLayout" Target="../slideLayouts/slideLayout1007.xml"/><Relationship Id="rId4" Type="http://schemas.openxmlformats.org/officeDocument/2006/relationships/slideLayout" Target="../slideLayouts/slideLayout1001.xml"/><Relationship Id="rId9" Type="http://schemas.openxmlformats.org/officeDocument/2006/relationships/slideLayout" Target="../slideLayouts/slideLayout1006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6.xml"/><Relationship Id="rId13" Type="http://schemas.openxmlformats.org/officeDocument/2006/relationships/slideLayout" Target="../slideLayouts/slideLayout1021.xml"/><Relationship Id="rId3" Type="http://schemas.openxmlformats.org/officeDocument/2006/relationships/slideLayout" Target="../slideLayouts/slideLayout1011.xml"/><Relationship Id="rId7" Type="http://schemas.openxmlformats.org/officeDocument/2006/relationships/slideLayout" Target="../slideLayouts/slideLayout1015.xml"/><Relationship Id="rId12" Type="http://schemas.openxmlformats.org/officeDocument/2006/relationships/slideLayout" Target="../slideLayouts/slideLayout1020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010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009.xml"/><Relationship Id="rId6" Type="http://schemas.openxmlformats.org/officeDocument/2006/relationships/slideLayout" Target="../slideLayouts/slideLayout1014.xml"/><Relationship Id="rId11" Type="http://schemas.openxmlformats.org/officeDocument/2006/relationships/slideLayout" Target="../slideLayouts/slideLayout1019.xml"/><Relationship Id="rId5" Type="http://schemas.openxmlformats.org/officeDocument/2006/relationships/slideLayout" Target="../slideLayouts/slideLayout1013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18.xml"/><Relationship Id="rId4" Type="http://schemas.openxmlformats.org/officeDocument/2006/relationships/slideLayout" Target="../slideLayouts/slideLayout1012.xml"/><Relationship Id="rId9" Type="http://schemas.openxmlformats.org/officeDocument/2006/relationships/slideLayout" Target="../slideLayouts/slideLayout1017.xml"/><Relationship Id="rId14" Type="http://schemas.openxmlformats.org/officeDocument/2006/relationships/theme" Target="../theme/theme85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9.xml"/><Relationship Id="rId13" Type="http://schemas.openxmlformats.org/officeDocument/2006/relationships/theme" Target="../theme/theme86.xml"/><Relationship Id="rId3" Type="http://schemas.openxmlformats.org/officeDocument/2006/relationships/slideLayout" Target="../slideLayouts/slideLayout1024.xml"/><Relationship Id="rId7" Type="http://schemas.openxmlformats.org/officeDocument/2006/relationships/slideLayout" Target="../slideLayouts/slideLayout1028.xml"/><Relationship Id="rId12" Type="http://schemas.openxmlformats.org/officeDocument/2006/relationships/slideLayout" Target="../slideLayouts/slideLayout1033.xml"/><Relationship Id="rId2" Type="http://schemas.openxmlformats.org/officeDocument/2006/relationships/slideLayout" Target="../slideLayouts/slideLayout1023.xml"/><Relationship Id="rId1" Type="http://schemas.openxmlformats.org/officeDocument/2006/relationships/slideLayout" Target="../slideLayouts/slideLayout1022.xml"/><Relationship Id="rId6" Type="http://schemas.openxmlformats.org/officeDocument/2006/relationships/slideLayout" Target="../slideLayouts/slideLayout1027.xml"/><Relationship Id="rId11" Type="http://schemas.openxmlformats.org/officeDocument/2006/relationships/slideLayout" Target="../slideLayouts/slideLayout1032.xml"/><Relationship Id="rId5" Type="http://schemas.openxmlformats.org/officeDocument/2006/relationships/slideLayout" Target="../slideLayouts/slideLayout1026.xml"/><Relationship Id="rId10" Type="http://schemas.openxmlformats.org/officeDocument/2006/relationships/slideLayout" Target="../slideLayouts/slideLayout1031.xml"/><Relationship Id="rId4" Type="http://schemas.openxmlformats.org/officeDocument/2006/relationships/slideLayout" Target="../slideLayouts/slideLayout1025.xml"/><Relationship Id="rId9" Type="http://schemas.openxmlformats.org/officeDocument/2006/relationships/slideLayout" Target="../slideLayouts/slideLayout1030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1.xml"/><Relationship Id="rId13" Type="http://schemas.openxmlformats.org/officeDocument/2006/relationships/theme" Target="../theme/theme87.xml"/><Relationship Id="rId3" Type="http://schemas.openxmlformats.org/officeDocument/2006/relationships/slideLayout" Target="../slideLayouts/slideLayout1036.xml"/><Relationship Id="rId7" Type="http://schemas.openxmlformats.org/officeDocument/2006/relationships/slideLayout" Target="../slideLayouts/slideLayout1040.xml"/><Relationship Id="rId12" Type="http://schemas.openxmlformats.org/officeDocument/2006/relationships/slideLayout" Target="../slideLayouts/slideLayout1045.xml"/><Relationship Id="rId2" Type="http://schemas.openxmlformats.org/officeDocument/2006/relationships/slideLayout" Target="../slideLayouts/slideLayout1035.xml"/><Relationship Id="rId1" Type="http://schemas.openxmlformats.org/officeDocument/2006/relationships/slideLayout" Target="../slideLayouts/slideLayout1034.xml"/><Relationship Id="rId6" Type="http://schemas.openxmlformats.org/officeDocument/2006/relationships/slideLayout" Target="../slideLayouts/slideLayout1039.xml"/><Relationship Id="rId11" Type="http://schemas.openxmlformats.org/officeDocument/2006/relationships/slideLayout" Target="../slideLayouts/slideLayout1044.xml"/><Relationship Id="rId5" Type="http://schemas.openxmlformats.org/officeDocument/2006/relationships/slideLayout" Target="../slideLayouts/slideLayout1038.xml"/><Relationship Id="rId10" Type="http://schemas.openxmlformats.org/officeDocument/2006/relationships/slideLayout" Target="../slideLayouts/slideLayout1043.xml"/><Relationship Id="rId4" Type="http://schemas.openxmlformats.org/officeDocument/2006/relationships/slideLayout" Target="../slideLayouts/slideLayout1037.xml"/><Relationship Id="rId9" Type="http://schemas.openxmlformats.org/officeDocument/2006/relationships/slideLayout" Target="../slideLayouts/slideLayout1042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3.xml"/><Relationship Id="rId13" Type="http://schemas.openxmlformats.org/officeDocument/2006/relationships/theme" Target="../theme/theme88.xml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12" Type="http://schemas.openxmlformats.org/officeDocument/2006/relationships/slideLayout" Target="../slideLayouts/slideLayout1057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11" Type="http://schemas.openxmlformats.org/officeDocument/2006/relationships/slideLayout" Target="../slideLayouts/slideLayout1056.xml"/><Relationship Id="rId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55.xml"/><Relationship Id="rId4" Type="http://schemas.openxmlformats.org/officeDocument/2006/relationships/slideLayout" Target="../slideLayouts/slideLayout1049.xml"/><Relationship Id="rId9" Type="http://schemas.openxmlformats.org/officeDocument/2006/relationships/slideLayout" Target="../slideLayouts/slideLayout1054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5.xml"/><Relationship Id="rId13" Type="http://schemas.openxmlformats.org/officeDocument/2006/relationships/theme" Target="../theme/theme89.xml"/><Relationship Id="rId3" Type="http://schemas.openxmlformats.org/officeDocument/2006/relationships/slideLayout" Target="../slideLayouts/slideLayout1060.xml"/><Relationship Id="rId7" Type="http://schemas.openxmlformats.org/officeDocument/2006/relationships/slideLayout" Target="../slideLayouts/slideLayout1064.xml"/><Relationship Id="rId12" Type="http://schemas.openxmlformats.org/officeDocument/2006/relationships/slideLayout" Target="../slideLayouts/slideLayout1069.xml"/><Relationship Id="rId2" Type="http://schemas.openxmlformats.org/officeDocument/2006/relationships/slideLayout" Target="../slideLayouts/slideLayout1059.xml"/><Relationship Id="rId1" Type="http://schemas.openxmlformats.org/officeDocument/2006/relationships/slideLayout" Target="../slideLayouts/slideLayout1058.xml"/><Relationship Id="rId6" Type="http://schemas.openxmlformats.org/officeDocument/2006/relationships/slideLayout" Target="../slideLayouts/slideLayout1063.xml"/><Relationship Id="rId11" Type="http://schemas.openxmlformats.org/officeDocument/2006/relationships/slideLayout" Target="../slideLayouts/slideLayout1068.xml"/><Relationship Id="rId5" Type="http://schemas.openxmlformats.org/officeDocument/2006/relationships/slideLayout" Target="../slideLayouts/slideLayout1062.xml"/><Relationship Id="rId10" Type="http://schemas.openxmlformats.org/officeDocument/2006/relationships/slideLayout" Target="../slideLayouts/slideLayout1067.xml"/><Relationship Id="rId4" Type="http://schemas.openxmlformats.org/officeDocument/2006/relationships/slideLayout" Target="../slideLayouts/slideLayout1061.xml"/><Relationship Id="rId9" Type="http://schemas.openxmlformats.org/officeDocument/2006/relationships/slideLayout" Target="../slideLayouts/slideLayout106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9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106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7.xml"/><Relationship Id="rId13" Type="http://schemas.openxmlformats.org/officeDocument/2006/relationships/theme" Target="../theme/theme90.xml"/><Relationship Id="rId3" Type="http://schemas.openxmlformats.org/officeDocument/2006/relationships/slideLayout" Target="../slideLayouts/slideLayout1072.xml"/><Relationship Id="rId7" Type="http://schemas.openxmlformats.org/officeDocument/2006/relationships/slideLayout" Target="../slideLayouts/slideLayout1076.xml"/><Relationship Id="rId12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71.xml"/><Relationship Id="rId1" Type="http://schemas.openxmlformats.org/officeDocument/2006/relationships/slideLayout" Target="../slideLayouts/slideLayout1070.xml"/><Relationship Id="rId6" Type="http://schemas.openxmlformats.org/officeDocument/2006/relationships/slideLayout" Target="../slideLayouts/slideLayout1075.xml"/><Relationship Id="rId11" Type="http://schemas.openxmlformats.org/officeDocument/2006/relationships/slideLayout" Target="../slideLayouts/slideLayout1080.xml"/><Relationship Id="rId5" Type="http://schemas.openxmlformats.org/officeDocument/2006/relationships/slideLayout" Target="../slideLayouts/slideLayout1074.xml"/><Relationship Id="rId10" Type="http://schemas.openxmlformats.org/officeDocument/2006/relationships/slideLayout" Target="../slideLayouts/slideLayout1079.xml"/><Relationship Id="rId4" Type="http://schemas.openxmlformats.org/officeDocument/2006/relationships/slideLayout" Target="../slideLayouts/slideLayout1073.xml"/><Relationship Id="rId9" Type="http://schemas.openxmlformats.org/officeDocument/2006/relationships/slideLayout" Target="../slideLayouts/slideLayout1078.xml"/><Relationship Id="rId14" Type="http://schemas.openxmlformats.org/officeDocument/2006/relationships/image" Target="../media/image4.jpeg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9.xml"/><Relationship Id="rId13" Type="http://schemas.openxmlformats.org/officeDocument/2006/relationships/theme" Target="../theme/theme91.xml"/><Relationship Id="rId3" Type="http://schemas.openxmlformats.org/officeDocument/2006/relationships/slideLayout" Target="../slideLayouts/slideLayout1084.xml"/><Relationship Id="rId7" Type="http://schemas.openxmlformats.org/officeDocument/2006/relationships/slideLayout" Target="../slideLayouts/slideLayout1088.xml"/><Relationship Id="rId12" Type="http://schemas.openxmlformats.org/officeDocument/2006/relationships/slideLayout" Target="../slideLayouts/slideLayout1093.xml"/><Relationship Id="rId2" Type="http://schemas.openxmlformats.org/officeDocument/2006/relationships/slideLayout" Target="../slideLayouts/slideLayout1083.xml"/><Relationship Id="rId1" Type="http://schemas.openxmlformats.org/officeDocument/2006/relationships/slideLayout" Target="../slideLayouts/slideLayout1082.xml"/><Relationship Id="rId6" Type="http://schemas.openxmlformats.org/officeDocument/2006/relationships/slideLayout" Target="../slideLayouts/slideLayout1087.xml"/><Relationship Id="rId11" Type="http://schemas.openxmlformats.org/officeDocument/2006/relationships/slideLayout" Target="../slideLayouts/slideLayout1092.xml"/><Relationship Id="rId5" Type="http://schemas.openxmlformats.org/officeDocument/2006/relationships/slideLayout" Target="../slideLayouts/slideLayout1086.xml"/><Relationship Id="rId10" Type="http://schemas.openxmlformats.org/officeDocument/2006/relationships/slideLayout" Target="../slideLayouts/slideLayout1091.xml"/><Relationship Id="rId4" Type="http://schemas.openxmlformats.org/officeDocument/2006/relationships/slideLayout" Target="../slideLayouts/slideLayout1085.xml"/><Relationship Id="rId9" Type="http://schemas.openxmlformats.org/officeDocument/2006/relationships/slideLayout" Target="../slideLayouts/slideLayout1090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1.xml"/><Relationship Id="rId13" Type="http://schemas.openxmlformats.org/officeDocument/2006/relationships/theme" Target="../theme/theme92.xml"/><Relationship Id="rId3" Type="http://schemas.openxmlformats.org/officeDocument/2006/relationships/slideLayout" Target="../slideLayouts/slideLayout1096.xml"/><Relationship Id="rId7" Type="http://schemas.openxmlformats.org/officeDocument/2006/relationships/slideLayout" Target="../slideLayouts/slideLayout1100.xml"/><Relationship Id="rId12" Type="http://schemas.openxmlformats.org/officeDocument/2006/relationships/slideLayout" Target="../slideLayouts/slideLayout1105.xml"/><Relationship Id="rId2" Type="http://schemas.openxmlformats.org/officeDocument/2006/relationships/slideLayout" Target="../slideLayouts/slideLayout1095.xml"/><Relationship Id="rId1" Type="http://schemas.openxmlformats.org/officeDocument/2006/relationships/slideLayout" Target="../slideLayouts/slideLayout1094.xml"/><Relationship Id="rId6" Type="http://schemas.openxmlformats.org/officeDocument/2006/relationships/slideLayout" Target="../slideLayouts/slideLayout1099.xml"/><Relationship Id="rId11" Type="http://schemas.openxmlformats.org/officeDocument/2006/relationships/slideLayout" Target="../slideLayouts/slideLayout1104.xml"/><Relationship Id="rId5" Type="http://schemas.openxmlformats.org/officeDocument/2006/relationships/slideLayout" Target="../slideLayouts/slideLayout1098.xml"/><Relationship Id="rId10" Type="http://schemas.openxmlformats.org/officeDocument/2006/relationships/slideLayout" Target="../slideLayouts/slideLayout1103.xml"/><Relationship Id="rId4" Type="http://schemas.openxmlformats.org/officeDocument/2006/relationships/slideLayout" Target="../slideLayouts/slideLayout1097.xml"/><Relationship Id="rId9" Type="http://schemas.openxmlformats.org/officeDocument/2006/relationships/slideLayout" Target="../slideLayouts/slideLayout1102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3.xml"/><Relationship Id="rId13" Type="http://schemas.openxmlformats.org/officeDocument/2006/relationships/theme" Target="../theme/theme93.xml"/><Relationship Id="rId3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12.xml"/><Relationship Id="rId12" Type="http://schemas.openxmlformats.org/officeDocument/2006/relationships/slideLayout" Target="../slideLayouts/slideLayout1117.xml"/><Relationship Id="rId2" Type="http://schemas.openxmlformats.org/officeDocument/2006/relationships/slideLayout" Target="../slideLayouts/slideLayout1107.xml"/><Relationship Id="rId1" Type="http://schemas.openxmlformats.org/officeDocument/2006/relationships/slideLayout" Target="../slideLayouts/slideLayout1106.xml"/><Relationship Id="rId6" Type="http://schemas.openxmlformats.org/officeDocument/2006/relationships/slideLayout" Target="../slideLayouts/slideLayout1111.xml"/><Relationship Id="rId11" Type="http://schemas.openxmlformats.org/officeDocument/2006/relationships/slideLayout" Target="../slideLayouts/slideLayout1116.xml"/><Relationship Id="rId5" Type="http://schemas.openxmlformats.org/officeDocument/2006/relationships/slideLayout" Target="../slideLayouts/slideLayout1110.xml"/><Relationship Id="rId10" Type="http://schemas.openxmlformats.org/officeDocument/2006/relationships/slideLayout" Target="../slideLayouts/slideLayout1115.xml"/><Relationship Id="rId4" Type="http://schemas.openxmlformats.org/officeDocument/2006/relationships/slideLayout" Target="../slideLayouts/slideLayout1109.xml"/><Relationship Id="rId9" Type="http://schemas.openxmlformats.org/officeDocument/2006/relationships/slideLayout" Target="../slideLayouts/slideLayout1114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5.xml"/><Relationship Id="rId13" Type="http://schemas.openxmlformats.org/officeDocument/2006/relationships/theme" Target="../theme/theme94.xml"/><Relationship Id="rId3" Type="http://schemas.openxmlformats.org/officeDocument/2006/relationships/slideLayout" Target="../slideLayouts/slideLayout1120.xml"/><Relationship Id="rId7" Type="http://schemas.openxmlformats.org/officeDocument/2006/relationships/slideLayout" Target="../slideLayouts/slideLayout1124.xml"/><Relationship Id="rId12" Type="http://schemas.openxmlformats.org/officeDocument/2006/relationships/slideLayout" Target="../slideLayouts/slideLayout1129.xml"/><Relationship Id="rId2" Type="http://schemas.openxmlformats.org/officeDocument/2006/relationships/slideLayout" Target="../slideLayouts/slideLayout1119.xml"/><Relationship Id="rId1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23.xml"/><Relationship Id="rId11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1.xml"/><Relationship Id="rId9" Type="http://schemas.openxmlformats.org/officeDocument/2006/relationships/slideLayout" Target="../slideLayouts/slideLayout1126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7.xml"/><Relationship Id="rId13" Type="http://schemas.openxmlformats.org/officeDocument/2006/relationships/theme" Target="../theme/theme95.xml"/><Relationship Id="rId3" Type="http://schemas.openxmlformats.org/officeDocument/2006/relationships/slideLayout" Target="../slideLayouts/slideLayout1132.xml"/><Relationship Id="rId7" Type="http://schemas.openxmlformats.org/officeDocument/2006/relationships/slideLayout" Target="../slideLayouts/slideLayout1136.xml"/><Relationship Id="rId12" Type="http://schemas.openxmlformats.org/officeDocument/2006/relationships/slideLayout" Target="../slideLayouts/slideLayout1141.xml"/><Relationship Id="rId2" Type="http://schemas.openxmlformats.org/officeDocument/2006/relationships/slideLayout" Target="../slideLayouts/slideLayout1131.xml"/><Relationship Id="rId1" Type="http://schemas.openxmlformats.org/officeDocument/2006/relationships/slideLayout" Target="../slideLayouts/slideLayout1130.xml"/><Relationship Id="rId6" Type="http://schemas.openxmlformats.org/officeDocument/2006/relationships/slideLayout" Target="../slideLayouts/slideLayout1135.xml"/><Relationship Id="rId11" Type="http://schemas.openxmlformats.org/officeDocument/2006/relationships/slideLayout" Target="../slideLayouts/slideLayout1140.xml"/><Relationship Id="rId5" Type="http://schemas.openxmlformats.org/officeDocument/2006/relationships/slideLayout" Target="../slideLayouts/slideLayout1134.xml"/><Relationship Id="rId10" Type="http://schemas.openxmlformats.org/officeDocument/2006/relationships/slideLayout" Target="../slideLayouts/slideLayout1139.xml"/><Relationship Id="rId4" Type="http://schemas.openxmlformats.org/officeDocument/2006/relationships/slideLayout" Target="../slideLayouts/slideLayout1133.xml"/><Relationship Id="rId9" Type="http://schemas.openxmlformats.org/officeDocument/2006/relationships/slideLayout" Target="../slideLayouts/slideLayout11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7242175" cy="1981200"/>
            <a:chOff x="0" y="0"/>
            <a:chExt cx="4562" cy="1248"/>
          </a:xfrm>
        </p:grpSpPr>
        <p:sp>
          <p:nvSpPr>
            <p:cNvPr id="439299" name="Freeform 3"/>
            <p:cNvSpPr>
              <a:spLocks/>
            </p:cNvSpPr>
            <p:nvPr/>
          </p:nvSpPr>
          <p:spPr bwMode="hidden">
            <a:xfrm>
              <a:off x="0" y="583"/>
              <a:ext cx="4487" cy="665"/>
            </a:xfrm>
            <a:custGeom>
              <a:avLst/>
              <a:gdLst/>
              <a:ahLst/>
              <a:cxnLst>
                <a:cxn ang="0">
                  <a:pos x="4800" y="299"/>
                </a:cxn>
                <a:cxn ang="0">
                  <a:pos x="0" y="665"/>
                </a:cxn>
                <a:cxn ang="0">
                  <a:pos x="0" y="0"/>
                </a:cxn>
                <a:cxn ang="0">
                  <a:pos x="4806" y="1"/>
                </a:cxn>
                <a:cxn ang="0">
                  <a:pos x="4800" y="153"/>
                </a:cxn>
                <a:cxn ang="0">
                  <a:pos x="4800" y="299"/>
                </a:cxn>
              </a:cxnLst>
              <a:rect l="0" t="0" r="r" b="b"/>
              <a:pathLst>
                <a:path w="4806" h="665">
                  <a:moveTo>
                    <a:pt x="4800" y="299"/>
                  </a:moveTo>
                  <a:lnTo>
                    <a:pt x="0" y="665"/>
                  </a:lnTo>
                  <a:lnTo>
                    <a:pt x="0" y="0"/>
                  </a:lnTo>
                  <a:lnTo>
                    <a:pt x="4806" y="1"/>
                  </a:lnTo>
                  <a:lnTo>
                    <a:pt x="4800" y="153"/>
                  </a:lnTo>
                  <a:lnTo>
                    <a:pt x="4800" y="29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9300" name="Freeform 4"/>
            <p:cNvSpPr>
              <a:spLocks/>
            </p:cNvSpPr>
            <p:nvPr/>
          </p:nvSpPr>
          <p:spPr bwMode="hidden">
            <a:xfrm>
              <a:off x="0" y="0"/>
              <a:ext cx="4562" cy="1199"/>
            </a:xfrm>
            <a:custGeom>
              <a:avLst/>
              <a:gdLst/>
              <a:ahLst/>
              <a:cxnLst>
                <a:cxn ang="0">
                  <a:pos x="4560" y="932"/>
                </a:cxn>
                <a:cxn ang="0">
                  <a:pos x="0" y="1199"/>
                </a:cxn>
                <a:cxn ang="0">
                  <a:pos x="0" y="0"/>
                </a:cxn>
                <a:cxn ang="0">
                  <a:pos x="4562" y="0"/>
                </a:cxn>
                <a:cxn ang="0">
                  <a:pos x="4560" y="932"/>
                </a:cxn>
                <a:cxn ang="0">
                  <a:pos x="4560" y="932"/>
                </a:cxn>
              </a:cxnLst>
              <a:rect l="0" t="0" r="r" b="b"/>
              <a:pathLst>
                <a:path w="4562" h="1199">
                  <a:moveTo>
                    <a:pt x="4560" y="932"/>
                  </a:moveTo>
                  <a:lnTo>
                    <a:pt x="0" y="1199"/>
                  </a:lnTo>
                  <a:lnTo>
                    <a:pt x="0" y="0"/>
                  </a:lnTo>
                  <a:lnTo>
                    <a:pt x="4562" y="0"/>
                  </a:lnTo>
                  <a:lnTo>
                    <a:pt x="4560" y="932"/>
                  </a:lnTo>
                  <a:lnTo>
                    <a:pt x="4560" y="93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39301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39302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39303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39304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39305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4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3" r:id="rId10"/>
    <p:sldLayoutId id="2147483874" r:id="rId11"/>
    <p:sldLayoutId id="2147483875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  <p:sldLayoutId id="2147483936" r:id="rId12"/>
    <p:sldLayoutId id="214748393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  <p:sldLayoutId id="214748395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3962" r:id="rId11"/>
    <p:sldLayoutId id="214748396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65" r:id="rId1"/>
    <p:sldLayoutId id="2147483966" r:id="rId2"/>
    <p:sldLayoutId id="2147483967" r:id="rId3"/>
    <p:sldLayoutId id="2147483968" r:id="rId4"/>
    <p:sldLayoutId id="2147483969" r:id="rId5"/>
    <p:sldLayoutId id="2147483970" r:id="rId6"/>
    <p:sldLayoutId id="2147483971" r:id="rId7"/>
    <p:sldLayoutId id="2147483972" r:id="rId8"/>
    <p:sldLayoutId id="2147483973" r:id="rId9"/>
    <p:sldLayoutId id="2147483974" r:id="rId10"/>
    <p:sldLayoutId id="2147483975" r:id="rId11"/>
    <p:sldLayoutId id="214748397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  <p:sldLayoutId id="214748398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  <p:sldLayoutId id="2147483999" r:id="rId9"/>
    <p:sldLayoutId id="2147484000" r:id="rId10"/>
    <p:sldLayoutId id="2147484001" r:id="rId11"/>
    <p:sldLayoutId id="214748400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04" r:id="rId1"/>
    <p:sldLayoutId id="2147484005" r:id="rId2"/>
    <p:sldLayoutId id="2147484006" r:id="rId3"/>
    <p:sldLayoutId id="2147484007" r:id="rId4"/>
    <p:sldLayoutId id="2147484008" r:id="rId5"/>
    <p:sldLayoutId id="2147484009" r:id="rId6"/>
    <p:sldLayoutId id="2147484010" r:id="rId7"/>
    <p:sldLayoutId id="2147484011" r:id="rId8"/>
    <p:sldLayoutId id="2147484012" r:id="rId9"/>
    <p:sldLayoutId id="2147484013" r:id="rId10"/>
    <p:sldLayoutId id="2147484014" r:id="rId11"/>
    <p:sldLayoutId id="214748401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  <p:sldLayoutId id="214748402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30" r:id="rId1"/>
    <p:sldLayoutId id="2147484031" r:id="rId2"/>
    <p:sldLayoutId id="2147484032" r:id="rId3"/>
    <p:sldLayoutId id="2147484033" r:id="rId4"/>
    <p:sldLayoutId id="2147484034" r:id="rId5"/>
    <p:sldLayoutId id="2147484035" r:id="rId6"/>
    <p:sldLayoutId id="2147484036" r:id="rId7"/>
    <p:sldLayoutId id="2147484037" r:id="rId8"/>
    <p:sldLayoutId id="2147484038" r:id="rId9"/>
    <p:sldLayoutId id="2147484039" r:id="rId10"/>
    <p:sldLayoutId id="2147484040" r:id="rId11"/>
    <p:sldLayoutId id="214748404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43" r:id="rId1"/>
    <p:sldLayoutId id="2147484044" r:id="rId2"/>
    <p:sldLayoutId id="2147484045" r:id="rId3"/>
    <p:sldLayoutId id="2147484046" r:id="rId4"/>
    <p:sldLayoutId id="2147484047" r:id="rId5"/>
    <p:sldLayoutId id="2147484048" r:id="rId6"/>
    <p:sldLayoutId id="2147484049" r:id="rId7"/>
    <p:sldLayoutId id="2147484050" r:id="rId8"/>
    <p:sldLayoutId id="2147484051" r:id="rId9"/>
    <p:sldLayoutId id="2147484052" r:id="rId10"/>
    <p:sldLayoutId id="2147484053" r:id="rId11"/>
    <p:sldLayoutId id="214748405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6" r:id="rId1"/>
    <p:sldLayoutId id="2147484057" r:id="rId2"/>
    <p:sldLayoutId id="2147484058" r:id="rId3"/>
    <p:sldLayoutId id="2147484059" r:id="rId4"/>
    <p:sldLayoutId id="2147484060" r:id="rId5"/>
    <p:sldLayoutId id="2147484061" r:id="rId6"/>
    <p:sldLayoutId id="2147484062" r:id="rId7"/>
    <p:sldLayoutId id="2147484063" r:id="rId8"/>
    <p:sldLayoutId id="2147484064" r:id="rId9"/>
    <p:sldLayoutId id="2147484065" r:id="rId10"/>
    <p:sldLayoutId id="2147484066" r:id="rId11"/>
    <p:sldLayoutId id="214748406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  <p:sldLayoutId id="2147484080" r:id="rId12"/>
    <p:sldLayoutId id="2147484081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  <p:sldLayoutId id="2147484091" r:id="rId9"/>
    <p:sldLayoutId id="2147484092" r:id="rId10"/>
    <p:sldLayoutId id="2147484093" r:id="rId11"/>
    <p:sldLayoutId id="21474840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96" r:id="rId1"/>
    <p:sldLayoutId id="2147484097" r:id="rId2"/>
    <p:sldLayoutId id="2147484098" r:id="rId3"/>
    <p:sldLayoutId id="2147484099" r:id="rId4"/>
    <p:sldLayoutId id="2147484100" r:id="rId5"/>
    <p:sldLayoutId id="2147484101" r:id="rId6"/>
    <p:sldLayoutId id="2147484102" r:id="rId7"/>
    <p:sldLayoutId id="2147484103" r:id="rId8"/>
    <p:sldLayoutId id="2147484104" r:id="rId9"/>
    <p:sldLayoutId id="2147484105" r:id="rId10"/>
    <p:sldLayoutId id="2147484106" r:id="rId11"/>
    <p:sldLayoutId id="2147484107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09" r:id="rId1"/>
    <p:sldLayoutId id="2147484110" r:id="rId2"/>
    <p:sldLayoutId id="2147484111" r:id="rId3"/>
    <p:sldLayoutId id="2147484112" r:id="rId4"/>
    <p:sldLayoutId id="2147484113" r:id="rId5"/>
    <p:sldLayoutId id="2147484114" r:id="rId6"/>
    <p:sldLayoutId id="2147484115" r:id="rId7"/>
    <p:sldLayoutId id="2147484116" r:id="rId8"/>
    <p:sldLayoutId id="2147484117" r:id="rId9"/>
    <p:sldLayoutId id="2147484118" r:id="rId10"/>
    <p:sldLayoutId id="2147484119" r:id="rId11"/>
    <p:sldLayoutId id="2147484120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22" r:id="rId1"/>
    <p:sldLayoutId id="2147484123" r:id="rId2"/>
    <p:sldLayoutId id="2147484124" r:id="rId3"/>
    <p:sldLayoutId id="2147484125" r:id="rId4"/>
    <p:sldLayoutId id="2147484126" r:id="rId5"/>
    <p:sldLayoutId id="2147484127" r:id="rId6"/>
    <p:sldLayoutId id="2147484128" r:id="rId7"/>
    <p:sldLayoutId id="2147484129" r:id="rId8"/>
    <p:sldLayoutId id="2147484130" r:id="rId9"/>
    <p:sldLayoutId id="2147484131" r:id="rId10"/>
    <p:sldLayoutId id="2147484132" r:id="rId11"/>
    <p:sldLayoutId id="214748413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35" r:id="rId1"/>
    <p:sldLayoutId id="2147484136" r:id="rId2"/>
    <p:sldLayoutId id="2147484137" r:id="rId3"/>
    <p:sldLayoutId id="2147484138" r:id="rId4"/>
    <p:sldLayoutId id="2147484139" r:id="rId5"/>
    <p:sldLayoutId id="2147484140" r:id="rId6"/>
    <p:sldLayoutId id="2147484141" r:id="rId7"/>
    <p:sldLayoutId id="2147484142" r:id="rId8"/>
    <p:sldLayoutId id="2147484143" r:id="rId9"/>
    <p:sldLayoutId id="2147484144" r:id="rId10"/>
    <p:sldLayoutId id="2147484145" r:id="rId11"/>
    <p:sldLayoutId id="2147484146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48" r:id="rId1"/>
    <p:sldLayoutId id="2147484149" r:id="rId2"/>
    <p:sldLayoutId id="2147484150" r:id="rId3"/>
    <p:sldLayoutId id="2147484151" r:id="rId4"/>
    <p:sldLayoutId id="2147484152" r:id="rId5"/>
    <p:sldLayoutId id="2147484153" r:id="rId6"/>
    <p:sldLayoutId id="2147484154" r:id="rId7"/>
    <p:sldLayoutId id="2147484155" r:id="rId8"/>
    <p:sldLayoutId id="2147484156" r:id="rId9"/>
    <p:sldLayoutId id="2147484157" r:id="rId10"/>
    <p:sldLayoutId id="2147484158" r:id="rId11"/>
    <p:sldLayoutId id="214748415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61" r:id="rId1"/>
    <p:sldLayoutId id="2147484162" r:id="rId2"/>
    <p:sldLayoutId id="2147484163" r:id="rId3"/>
    <p:sldLayoutId id="2147484164" r:id="rId4"/>
    <p:sldLayoutId id="2147484165" r:id="rId5"/>
    <p:sldLayoutId id="2147484166" r:id="rId6"/>
    <p:sldLayoutId id="2147484167" r:id="rId7"/>
    <p:sldLayoutId id="2147484168" r:id="rId8"/>
    <p:sldLayoutId id="2147484169" r:id="rId9"/>
    <p:sldLayoutId id="2147484170" r:id="rId10"/>
    <p:sldLayoutId id="2147484171" r:id="rId11"/>
    <p:sldLayoutId id="214748417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74" r:id="rId1"/>
    <p:sldLayoutId id="2147484175" r:id="rId2"/>
    <p:sldLayoutId id="2147484176" r:id="rId3"/>
    <p:sldLayoutId id="2147484177" r:id="rId4"/>
    <p:sldLayoutId id="2147484178" r:id="rId5"/>
    <p:sldLayoutId id="2147484179" r:id="rId6"/>
    <p:sldLayoutId id="2147484180" r:id="rId7"/>
    <p:sldLayoutId id="2147484181" r:id="rId8"/>
    <p:sldLayoutId id="2147484182" r:id="rId9"/>
    <p:sldLayoutId id="2147484183" r:id="rId10"/>
    <p:sldLayoutId id="2147484184" r:id="rId11"/>
    <p:sldLayoutId id="214748418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87" r:id="rId1"/>
    <p:sldLayoutId id="2147484188" r:id="rId2"/>
    <p:sldLayoutId id="2147484189" r:id="rId3"/>
    <p:sldLayoutId id="2147484190" r:id="rId4"/>
    <p:sldLayoutId id="2147484191" r:id="rId5"/>
    <p:sldLayoutId id="2147484192" r:id="rId6"/>
    <p:sldLayoutId id="2147484193" r:id="rId7"/>
    <p:sldLayoutId id="2147484194" r:id="rId8"/>
    <p:sldLayoutId id="2147484195" r:id="rId9"/>
    <p:sldLayoutId id="2147484196" r:id="rId10"/>
    <p:sldLayoutId id="2147484197" r:id="rId11"/>
    <p:sldLayoutId id="214748419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0" r:id="rId1"/>
    <p:sldLayoutId id="2147484201" r:id="rId2"/>
    <p:sldLayoutId id="2147484202" r:id="rId3"/>
    <p:sldLayoutId id="2147484203" r:id="rId4"/>
    <p:sldLayoutId id="2147484204" r:id="rId5"/>
    <p:sldLayoutId id="2147484205" r:id="rId6"/>
    <p:sldLayoutId id="2147484206" r:id="rId7"/>
    <p:sldLayoutId id="2147484207" r:id="rId8"/>
    <p:sldLayoutId id="2147484208" r:id="rId9"/>
    <p:sldLayoutId id="2147484209" r:id="rId10"/>
    <p:sldLayoutId id="2147484210" r:id="rId11"/>
    <p:sldLayoutId id="2147484211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  <p:sldLayoutId id="2147484308" r:id="rId12"/>
    <p:sldLayoutId id="2147484309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11" r:id="rId1"/>
    <p:sldLayoutId id="2147484312" r:id="rId2"/>
    <p:sldLayoutId id="2147484313" r:id="rId3"/>
    <p:sldLayoutId id="2147484314" r:id="rId4"/>
    <p:sldLayoutId id="2147484315" r:id="rId5"/>
    <p:sldLayoutId id="2147484316" r:id="rId6"/>
    <p:sldLayoutId id="2147484317" r:id="rId7"/>
    <p:sldLayoutId id="2147484318" r:id="rId8"/>
    <p:sldLayoutId id="2147484319" r:id="rId9"/>
    <p:sldLayoutId id="2147484320" r:id="rId10"/>
    <p:sldLayoutId id="2147484321" r:id="rId11"/>
    <p:sldLayoutId id="214748432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24" r:id="rId1"/>
    <p:sldLayoutId id="2147484325" r:id="rId2"/>
    <p:sldLayoutId id="2147484326" r:id="rId3"/>
    <p:sldLayoutId id="2147484327" r:id="rId4"/>
    <p:sldLayoutId id="2147484328" r:id="rId5"/>
    <p:sldLayoutId id="2147484329" r:id="rId6"/>
    <p:sldLayoutId id="2147484330" r:id="rId7"/>
    <p:sldLayoutId id="2147484331" r:id="rId8"/>
    <p:sldLayoutId id="2147484332" r:id="rId9"/>
    <p:sldLayoutId id="2147484333" r:id="rId10"/>
    <p:sldLayoutId id="2147484334" r:id="rId11"/>
    <p:sldLayoutId id="214748433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50" r:id="rId1"/>
    <p:sldLayoutId id="2147484351" r:id="rId2"/>
    <p:sldLayoutId id="2147484352" r:id="rId3"/>
    <p:sldLayoutId id="2147484353" r:id="rId4"/>
    <p:sldLayoutId id="2147484354" r:id="rId5"/>
    <p:sldLayoutId id="2147484355" r:id="rId6"/>
    <p:sldLayoutId id="2147484356" r:id="rId7"/>
    <p:sldLayoutId id="2147484357" r:id="rId8"/>
    <p:sldLayoutId id="2147484358" r:id="rId9"/>
    <p:sldLayoutId id="2147484359" r:id="rId10"/>
    <p:sldLayoutId id="2147484360" r:id="rId11"/>
    <p:sldLayoutId id="2147484361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63" r:id="rId1"/>
    <p:sldLayoutId id="2147484364" r:id="rId2"/>
    <p:sldLayoutId id="2147484365" r:id="rId3"/>
    <p:sldLayoutId id="2147484366" r:id="rId4"/>
    <p:sldLayoutId id="2147484367" r:id="rId5"/>
    <p:sldLayoutId id="2147484368" r:id="rId6"/>
    <p:sldLayoutId id="2147484369" r:id="rId7"/>
    <p:sldLayoutId id="2147484370" r:id="rId8"/>
    <p:sldLayoutId id="2147484371" r:id="rId9"/>
    <p:sldLayoutId id="2147484372" r:id="rId10"/>
    <p:sldLayoutId id="2147484373" r:id="rId11"/>
    <p:sldLayoutId id="2147484374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89" r:id="rId1"/>
    <p:sldLayoutId id="2147484390" r:id="rId2"/>
    <p:sldLayoutId id="2147484391" r:id="rId3"/>
    <p:sldLayoutId id="2147484392" r:id="rId4"/>
    <p:sldLayoutId id="2147484393" r:id="rId5"/>
    <p:sldLayoutId id="2147484394" r:id="rId6"/>
    <p:sldLayoutId id="2147484395" r:id="rId7"/>
    <p:sldLayoutId id="2147484396" r:id="rId8"/>
    <p:sldLayoutId id="2147484397" r:id="rId9"/>
    <p:sldLayoutId id="2147484398" r:id="rId10"/>
    <p:sldLayoutId id="2147484399" r:id="rId11"/>
    <p:sldLayoutId id="214748440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02" r:id="rId1"/>
    <p:sldLayoutId id="2147484403" r:id="rId2"/>
    <p:sldLayoutId id="2147484404" r:id="rId3"/>
    <p:sldLayoutId id="2147484405" r:id="rId4"/>
    <p:sldLayoutId id="2147484406" r:id="rId5"/>
    <p:sldLayoutId id="2147484407" r:id="rId6"/>
    <p:sldLayoutId id="2147484408" r:id="rId7"/>
    <p:sldLayoutId id="2147484409" r:id="rId8"/>
    <p:sldLayoutId id="2147484410" r:id="rId9"/>
    <p:sldLayoutId id="2147484411" r:id="rId10"/>
    <p:sldLayoutId id="2147484412" r:id="rId11"/>
    <p:sldLayoutId id="214748441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  <p:sldLayoutId id="214748442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8" r:id="rId1"/>
    <p:sldLayoutId id="2147484429" r:id="rId2"/>
    <p:sldLayoutId id="2147484430" r:id="rId3"/>
    <p:sldLayoutId id="2147484431" r:id="rId4"/>
    <p:sldLayoutId id="2147484432" r:id="rId5"/>
    <p:sldLayoutId id="2147484433" r:id="rId6"/>
    <p:sldLayoutId id="2147484434" r:id="rId7"/>
    <p:sldLayoutId id="2147484435" r:id="rId8"/>
    <p:sldLayoutId id="2147484436" r:id="rId9"/>
    <p:sldLayoutId id="2147484437" r:id="rId10"/>
    <p:sldLayoutId id="2147484438" r:id="rId11"/>
    <p:sldLayoutId id="2147484439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7242175" cy="1981200"/>
            <a:chOff x="0" y="0"/>
            <a:chExt cx="4562" cy="1248"/>
          </a:xfrm>
        </p:grpSpPr>
        <p:sp>
          <p:nvSpPr>
            <p:cNvPr id="439299" name="Freeform 3"/>
            <p:cNvSpPr>
              <a:spLocks/>
            </p:cNvSpPr>
            <p:nvPr/>
          </p:nvSpPr>
          <p:spPr bwMode="hidden">
            <a:xfrm>
              <a:off x="0" y="583"/>
              <a:ext cx="4487" cy="665"/>
            </a:xfrm>
            <a:custGeom>
              <a:avLst/>
              <a:gdLst/>
              <a:ahLst/>
              <a:cxnLst>
                <a:cxn ang="0">
                  <a:pos x="4800" y="299"/>
                </a:cxn>
                <a:cxn ang="0">
                  <a:pos x="0" y="665"/>
                </a:cxn>
                <a:cxn ang="0">
                  <a:pos x="0" y="0"/>
                </a:cxn>
                <a:cxn ang="0">
                  <a:pos x="4806" y="1"/>
                </a:cxn>
                <a:cxn ang="0">
                  <a:pos x="4800" y="153"/>
                </a:cxn>
                <a:cxn ang="0">
                  <a:pos x="4800" y="299"/>
                </a:cxn>
              </a:cxnLst>
              <a:rect l="0" t="0" r="r" b="b"/>
              <a:pathLst>
                <a:path w="4806" h="665">
                  <a:moveTo>
                    <a:pt x="4800" y="299"/>
                  </a:moveTo>
                  <a:lnTo>
                    <a:pt x="0" y="665"/>
                  </a:lnTo>
                  <a:lnTo>
                    <a:pt x="0" y="0"/>
                  </a:lnTo>
                  <a:lnTo>
                    <a:pt x="4806" y="1"/>
                  </a:lnTo>
                  <a:lnTo>
                    <a:pt x="4800" y="153"/>
                  </a:lnTo>
                  <a:lnTo>
                    <a:pt x="4800" y="29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9300" name="Freeform 4"/>
            <p:cNvSpPr>
              <a:spLocks/>
            </p:cNvSpPr>
            <p:nvPr/>
          </p:nvSpPr>
          <p:spPr bwMode="hidden">
            <a:xfrm>
              <a:off x="0" y="0"/>
              <a:ext cx="4562" cy="1199"/>
            </a:xfrm>
            <a:custGeom>
              <a:avLst/>
              <a:gdLst/>
              <a:ahLst/>
              <a:cxnLst>
                <a:cxn ang="0">
                  <a:pos x="4560" y="932"/>
                </a:cxn>
                <a:cxn ang="0">
                  <a:pos x="0" y="1199"/>
                </a:cxn>
                <a:cxn ang="0">
                  <a:pos x="0" y="0"/>
                </a:cxn>
                <a:cxn ang="0">
                  <a:pos x="4562" y="0"/>
                </a:cxn>
                <a:cxn ang="0">
                  <a:pos x="4560" y="932"/>
                </a:cxn>
                <a:cxn ang="0">
                  <a:pos x="4560" y="932"/>
                </a:cxn>
              </a:cxnLst>
              <a:rect l="0" t="0" r="r" b="b"/>
              <a:pathLst>
                <a:path w="4562" h="1199">
                  <a:moveTo>
                    <a:pt x="4560" y="932"/>
                  </a:moveTo>
                  <a:lnTo>
                    <a:pt x="0" y="1199"/>
                  </a:lnTo>
                  <a:lnTo>
                    <a:pt x="0" y="0"/>
                  </a:lnTo>
                  <a:lnTo>
                    <a:pt x="4562" y="0"/>
                  </a:lnTo>
                  <a:lnTo>
                    <a:pt x="4560" y="932"/>
                  </a:lnTo>
                  <a:lnTo>
                    <a:pt x="4560" y="93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39301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39302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39303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439304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39305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  <p:sldLayoutId id="2147484476" r:id="rId12"/>
    <p:sldLayoutId id="214748447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79" r:id="rId1"/>
    <p:sldLayoutId id="2147484480" r:id="rId2"/>
    <p:sldLayoutId id="2147484481" r:id="rId3"/>
    <p:sldLayoutId id="2147484482" r:id="rId4"/>
    <p:sldLayoutId id="2147484483" r:id="rId5"/>
    <p:sldLayoutId id="2147484484" r:id="rId6"/>
    <p:sldLayoutId id="2147484485" r:id="rId7"/>
    <p:sldLayoutId id="2147484486" r:id="rId8"/>
    <p:sldLayoutId id="2147484487" r:id="rId9"/>
    <p:sldLayoutId id="2147484488" r:id="rId10"/>
    <p:sldLayoutId id="2147484489" r:id="rId11"/>
    <p:sldLayoutId id="214748449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92" r:id="rId1"/>
    <p:sldLayoutId id="2147484493" r:id="rId2"/>
    <p:sldLayoutId id="2147484494" r:id="rId3"/>
    <p:sldLayoutId id="2147484495" r:id="rId4"/>
    <p:sldLayoutId id="2147484496" r:id="rId5"/>
    <p:sldLayoutId id="2147484497" r:id="rId6"/>
    <p:sldLayoutId id="2147484498" r:id="rId7"/>
    <p:sldLayoutId id="2147484499" r:id="rId8"/>
    <p:sldLayoutId id="2147484500" r:id="rId9"/>
    <p:sldLayoutId id="2147484501" r:id="rId10"/>
    <p:sldLayoutId id="2147484502" r:id="rId11"/>
    <p:sldLayoutId id="214748450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05" r:id="rId1"/>
    <p:sldLayoutId id="2147484506" r:id="rId2"/>
    <p:sldLayoutId id="2147484507" r:id="rId3"/>
    <p:sldLayoutId id="2147484508" r:id="rId4"/>
    <p:sldLayoutId id="2147484509" r:id="rId5"/>
    <p:sldLayoutId id="2147484510" r:id="rId6"/>
    <p:sldLayoutId id="2147484511" r:id="rId7"/>
    <p:sldLayoutId id="2147484512" r:id="rId8"/>
    <p:sldLayoutId id="2147484513" r:id="rId9"/>
    <p:sldLayoutId id="2147484514" r:id="rId10"/>
    <p:sldLayoutId id="2147484515" r:id="rId11"/>
    <p:sldLayoutId id="214748451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18" r:id="rId1"/>
    <p:sldLayoutId id="2147484519" r:id="rId2"/>
    <p:sldLayoutId id="2147484520" r:id="rId3"/>
    <p:sldLayoutId id="2147484521" r:id="rId4"/>
    <p:sldLayoutId id="2147484522" r:id="rId5"/>
    <p:sldLayoutId id="2147484523" r:id="rId6"/>
    <p:sldLayoutId id="2147484524" r:id="rId7"/>
    <p:sldLayoutId id="2147484525" r:id="rId8"/>
    <p:sldLayoutId id="2147484526" r:id="rId9"/>
    <p:sldLayoutId id="2147484527" r:id="rId10"/>
    <p:sldLayoutId id="2147484528" r:id="rId11"/>
    <p:sldLayoutId id="214748452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31" r:id="rId1"/>
    <p:sldLayoutId id="2147484532" r:id="rId2"/>
    <p:sldLayoutId id="2147484533" r:id="rId3"/>
    <p:sldLayoutId id="2147484534" r:id="rId4"/>
    <p:sldLayoutId id="2147484535" r:id="rId5"/>
    <p:sldLayoutId id="2147484536" r:id="rId6"/>
    <p:sldLayoutId id="2147484537" r:id="rId7"/>
    <p:sldLayoutId id="2147484538" r:id="rId8"/>
    <p:sldLayoutId id="2147484539" r:id="rId9"/>
    <p:sldLayoutId id="2147484540" r:id="rId10"/>
    <p:sldLayoutId id="2147484541" r:id="rId11"/>
    <p:sldLayoutId id="214748454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44" r:id="rId1"/>
    <p:sldLayoutId id="2147484545" r:id="rId2"/>
    <p:sldLayoutId id="2147484546" r:id="rId3"/>
    <p:sldLayoutId id="2147484547" r:id="rId4"/>
    <p:sldLayoutId id="2147484548" r:id="rId5"/>
    <p:sldLayoutId id="2147484549" r:id="rId6"/>
    <p:sldLayoutId id="2147484550" r:id="rId7"/>
    <p:sldLayoutId id="2147484551" r:id="rId8"/>
    <p:sldLayoutId id="2147484552" r:id="rId9"/>
    <p:sldLayoutId id="2147484553" r:id="rId10"/>
    <p:sldLayoutId id="2147484554" r:id="rId11"/>
    <p:sldLayoutId id="214748455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57" r:id="rId1"/>
    <p:sldLayoutId id="2147484558" r:id="rId2"/>
    <p:sldLayoutId id="2147484559" r:id="rId3"/>
    <p:sldLayoutId id="2147484560" r:id="rId4"/>
    <p:sldLayoutId id="2147484561" r:id="rId5"/>
    <p:sldLayoutId id="2147484562" r:id="rId6"/>
    <p:sldLayoutId id="2147484563" r:id="rId7"/>
    <p:sldLayoutId id="2147484564" r:id="rId8"/>
    <p:sldLayoutId id="2147484565" r:id="rId9"/>
    <p:sldLayoutId id="2147484566" r:id="rId10"/>
    <p:sldLayoutId id="2147484567" r:id="rId11"/>
    <p:sldLayoutId id="214748456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70" r:id="rId1"/>
    <p:sldLayoutId id="2147484571" r:id="rId2"/>
    <p:sldLayoutId id="2147484572" r:id="rId3"/>
    <p:sldLayoutId id="2147484573" r:id="rId4"/>
    <p:sldLayoutId id="2147484574" r:id="rId5"/>
    <p:sldLayoutId id="2147484575" r:id="rId6"/>
    <p:sldLayoutId id="2147484576" r:id="rId7"/>
    <p:sldLayoutId id="2147484577" r:id="rId8"/>
    <p:sldLayoutId id="2147484578" r:id="rId9"/>
    <p:sldLayoutId id="2147484579" r:id="rId10"/>
    <p:sldLayoutId id="2147484580" r:id="rId11"/>
    <p:sldLayoutId id="214748458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83" r:id="rId1"/>
    <p:sldLayoutId id="2147484584" r:id="rId2"/>
    <p:sldLayoutId id="2147484585" r:id="rId3"/>
    <p:sldLayoutId id="2147484586" r:id="rId4"/>
    <p:sldLayoutId id="2147484587" r:id="rId5"/>
    <p:sldLayoutId id="2147484588" r:id="rId6"/>
    <p:sldLayoutId id="2147484589" r:id="rId7"/>
    <p:sldLayoutId id="2147484590" r:id="rId8"/>
    <p:sldLayoutId id="2147484591" r:id="rId9"/>
    <p:sldLayoutId id="2147484592" r:id="rId10"/>
    <p:sldLayoutId id="2147484593" r:id="rId11"/>
    <p:sldLayoutId id="21474845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6" r:id="rId1"/>
    <p:sldLayoutId id="2147484597" r:id="rId2"/>
    <p:sldLayoutId id="2147484598" r:id="rId3"/>
    <p:sldLayoutId id="2147484599" r:id="rId4"/>
    <p:sldLayoutId id="2147484600" r:id="rId5"/>
    <p:sldLayoutId id="2147484601" r:id="rId6"/>
    <p:sldLayoutId id="2147484602" r:id="rId7"/>
    <p:sldLayoutId id="2147484603" r:id="rId8"/>
    <p:sldLayoutId id="2147484604" r:id="rId9"/>
    <p:sldLayoutId id="2147484605" r:id="rId10"/>
    <p:sldLayoutId id="2147484606" r:id="rId11"/>
    <p:sldLayoutId id="214748460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  <p:sldLayoutId id="214748379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  <p:sldLayoutId id="2147484632" r:id="rId12"/>
    <p:sldLayoutId id="2147484633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35" r:id="rId1"/>
    <p:sldLayoutId id="2147484636" r:id="rId2"/>
    <p:sldLayoutId id="2147484637" r:id="rId3"/>
    <p:sldLayoutId id="2147484638" r:id="rId4"/>
    <p:sldLayoutId id="2147484639" r:id="rId5"/>
    <p:sldLayoutId id="2147484640" r:id="rId6"/>
    <p:sldLayoutId id="2147484641" r:id="rId7"/>
    <p:sldLayoutId id="2147484642" r:id="rId8"/>
    <p:sldLayoutId id="2147484643" r:id="rId9"/>
    <p:sldLayoutId id="2147484644" r:id="rId10"/>
    <p:sldLayoutId id="2147484645" r:id="rId11"/>
    <p:sldLayoutId id="214748464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48" r:id="rId1"/>
    <p:sldLayoutId id="2147484649" r:id="rId2"/>
    <p:sldLayoutId id="2147484650" r:id="rId3"/>
    <p:sldLayoutId id="2147484651" r:id="rId4"/>
    <p:sldLayoutId id="2147484652" r:id="rId5"/>
    <p:sldLayoutId id="2147484653" r:id="rId6"/>
    <p:sldLayoutId id="2147484654" r:id="rId7"/>
    <p:sldLayoutId id="2147484655" r:id="rId8"/>
    <p:sldLayoutId id="2147484656" r:id="rId9"/>
    <p:sldLayoutId id="2147484657" r:id="rId10"/>
    <p:sldLayoutId id="2147484658" r:id="rId11"/>
    <p:sldLayoutId id="214748465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61" r:id="rId1"/>
    <p:sldLayoutId id="2147484662" r:id="rId2"/>
    <p:sldLayoutId id="2147484663" r:id="rId3"/>
    <p:sldLayoutId id="2147484664" r:id="rId4"/>
    <p:sldLayoutId id="2147484665" r:id="rId5"/>
    <p:sldLayoutId id="2147484666" r:id="rId6"/>
    <p:sldLayoutId id="2147484667" r:id="rId7"/>
    <p:sldLayoutId id="2147484668" r:id="rId8"/>
    <p:sldLayoutId id="2147484669" r:id="rId9"/>
    <p:sldLayoutId id="2147484670" r:id="rId10"/>
    <p:sldLayoutId id="2147484671" r:id="rId11"/>
    <p:sldLayoutId id="2147484672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74" r:id="rId1"/>
    <p:sldLayoutId id="2147484675" r:id="rId2"/>
    <p:sldLayoutId id="2147484676" r:id="rId3"/>
    <p:sldLayoutId id="2147484677" r:id="rId4"/>
    <p:sldLayoutId id="2147484678" r:id="rId5"/>
    <p:sldLayoutId id="2147484679" r:id="rId6"/>
    <p:sldLayoutId id="2147484680" r:id="rId7"/>
    <p:sldLayoutId id="2147484681" r:id="rId8"/>
    <p:sldLayoutId id="2147484682" r:id="rId9"/>
    <p:sldLayoutId id="2147484683" r:id="rId10"/>
    <p:sldLayoutId id="2147484684" r:id="rId11"/>
    <p:sldLayoutId id="214748468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87" r:id="rId1"/>
    <p:sldLayoutId id="2147484688" r:id="rId2"/>
    <p:sldLayoutId id="2147484689" r:id="rId3"/>
    <p:sldLayoutId id="2147484690" r:id="rId4"/>
    <p:sldLayoutId id="2147484691" r:id="rId5"/>
    <p:sldLayoutId id="2147484692" r:id="rId6"/>
    <p:sldLayoutId id="2147484693" r:id="rId7"/>
    <p:sldLayoutId id="2147484694" r:id="rId8"/>
    <p:sldLayoutId id="2147484695" r:id="rId9"/>
    <p:sldLayoutId id="2147484696" r:id="rId10"/>
    <p:sldLayoutId id="2147484697" r:id="rId11"/>
    <p:sldLayoutId id="2147484698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00" r:id="rId1"/>
    <p:sldLayoutId id="2147484701" r:id="rId2"/>
    <p:sldLayoutId id="2147484702" r:id="rId3"/>
    <p:sldLayoutId id="2147484703" r:id="rId4"/>
    <p:sldLayoutId id="2147484704" r:id="rId5"/>
    <p:sldLayoutId id="2147484705" r:id="rId6"/>
    <p:sldLayoutId id="2147484706" r:id="rId7"/>
    <p:sldLayoutId id="2147484707" r:id="rId8"/>
    <p:sldLayoutId id="2147484708" r:id="rId9"/>
    <p:sldLayoutId id="2147484709" r:id="rId10"/>
    <p:sldLayoutId id="2147484710" r:id="rId11"/>
    <p:sldLayoutId id="2147484711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13" r:id="rId1"/>
    <p:sldLayoutId id="2147484714" r:id="rId2"/>
    <p:sldLayoutId id="2147484715" r:id="rId3"/>
    <p:sldLayoutId id="2147484716" r:id="rId4"/>
    <p:sldLayoutId id="2147484717" r:id="rId5"/>
    <p:sldLayoutId id="2147484718" r:id="rId6"/>
    <p:sldLayoutId id="2147484719" r:id="rId7"/>
    <p:sldLayoutId id="2147484720" r:id="rId8"/>
    <p:sldLayoutId id="2147484721" r:id="rId9"/>
    <p:sldLayoutId id="2147484722" r:id="rId10"/>
    <p:sldLayoutId id="2147484723" r:id="rId11"/>
    <p:sldLayoutId id="214748472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26" r:id="rId1"/>
    <p:sldLayoutId id="2147484727" r:id="rId2"/>
    <p:sldLayoutId id="2147484728" r:id="rId3"/>
    <p:sldLayoutId id="2147484729" r:id="rId4"/>
    <p:sldLayoutId id="2147484730" r:id="rId5"/>
    <p:sldLayoutId id="2147484731" r:id="rId6"/>
    <p:sldLayoutId id="2147484732" r:id="rId7"/>
    <p:sldLayoutId id="2147484733" r:id="rId8"/>
    <p:sldLayoutId id="2147484734" r:id="rId9"/>
    <p:sldLayoutId id="2147484735" r:id="rId10"/>
    <p:sldLayoutId id="2147484736" r:id="rId11"/>
    <p:sldLayoutId id="2147484737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  <p:sldLayoutId id="2147483806" r:id="rId8"/>
    <p:sldLayoutId id="2147483807" r:id="rId9"/>
    <p:sldLayoutId id="2147483808" r:id="rId10"/>
    <p:sldLayoutId id="2147483809" r:id="rId11"/>
    <p:sldLayoutId id="2147483810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39" r:id="rId1"/>
    <p:sldLayoutId id="2147484740" r:id="rId2"/>
    <p:sldLayoutId id="2147484741" r:id="rId3"/>
    <p:sldLayoutId id="2147484742" r:id="rId4"/>
    <p:sldLayoutId id="2147484743" r:id="rId5"/>
    <p:sldLayoutId id="2147484744" r:id="rId6"/>
    <p:sldLayoutId id="2147484745" r:id="rId7"/>
    <p:sldLayoutId id="2147484746" r:id="rId8"/>
    <p:sldLayoutId id="2147484747" r:id="rId9"/>
    <p:sldLayoutId id="2147484748" r:id="rId10"/>
    <p:sldLayoutId id="2147484749" r:id="rId11"/>
    <p:sldLayoutId id="214748475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2" r:id="rId1"/>
    <p:sldLayoutId id="2147484753" r:id="rId2"/>
    <p:sldLayoutId id="2147484754" r:id="rId3"/>
    <p:sldLayoutId id="2147484755" r:id="rId4"/>
    <p:sldLayoutId id="2147484756" r:id="rId5"/>
    <p:sldLayoutId id="2147484757" r:id="rId6"/>
    <p:sldLayoutId id="2147484758" r:id="rId7"/>
    <p:sldLayoutId id="2147484759" r:id="rId8"/>
    <p:sldLayoutId id="2147484760" r:id="rId9"/>
    <p:sldLayoutId id="2147484761" r:id="rId10"/>
    <p:sldLayoutId id="2147484762" r:id="rId11"/>
    <p:sldLayoutId id="2147484763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  <p:sldLayoutId id="2147484776" r:id="rId12"/>
    <p:sldLayoutId id="214748477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79" r:id="rId1"/>
    <p:sldLayoutId id="2147484780" r:id="rId2"/>
    <p:sldLayoutId id="2147484781" r:id="rId3"/>
    <p:sldLayoutId id="2147484782" r:id="rId4"/>
    <p:sldLayoutId id="2147484783" r:id="rId5"/>
    <p:sldLayoutId id="2147484784" r:id="rId6"/>
    <p:sldLayoutId id="2147484785" r:id="rId7"/>
    <p:sldLayoutId id="2147484786" r:id="rId8"/>
    <p:sldLayoutId id="2147484787" r:id="rId9"/>
    <p:sldLayoutId id="2147484788" r:id="rId10"/>
    <p:sldLayoutId id="2147484789" r:id="rId11"/>
    <p:sldLayoutId id="214748479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92" r:id="rId1"/>
    <p:sldLayoutId id="2147484793" r:id="rId2"/>
    <p:sldLayoutId id="2147484794" r:id="rId3"/>
    <p:sldLayoutId id="2147484795" r:id="rId4"/>
    <p:sldLayoutId id="2147484796" r:id="rId5"/>
    <p:sldLayoutId id="2147484797" r:id="rId6"/>
    <p:sldLayoutId id="2147484798" r:id="rId7"/>
    <p:sldLayoutId id="2147484799" r:id="rId8"/>
    <p:sldLayoutId id="2147484800" r:id="rId9"/>
    <p:sldLayoutId id="2147484801" r:id="rId10"/>
    <p:sldLayoutId id="2147484802" r:id="rId11"/>
    <p:sldLayoutId id="214748480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05" r:id="rId1"/>
    <p:sldLayoutId id="2147484806" r:id="rId2"/>
    <p:sldLayoutId id="2147484807" r:id="rId3"/>
    <p:sldLayoutId id="2147484808" r:id="rId4"/>
    <p:sldLayoutId id="2147484809" r:id="rId5"/>
    <p:sldLayoutId id="2147484810" r:id="rId6"/>
    <p:sldLayoutId id="2147484811" r:id="rId7"/>
    <p:sldLayoutId id="2147484812" r:id="rId8"/>
    <p:sldLayoutId id="2147484813" r:id="rId9"/>
    <p:sldLayoutId id="2147484814" r:id="rId10"/>
    <p:sldLayoutId id="2147484815" r:id="rId11"/>
    <p:sldLayoutId id="214748481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18" r:id="rId1"/>
    <p:sldLayoutId id="2147484819" r:id="rId2"/>
    <p:sldLayoutId id="2147484820" r:id="rId3"/>
    <p:sldLayoutId id="2147484821" r:id="rId4"/>
    <p:sldLayoutId id="2147484822" r:id="rId5"/>
    <p:sldLayoutId id="2147484823" r:id="rId6"/>
    <p:sldLayoutId id="2147484824" r:id="rId7"/>
    <p:sldLayoutId id="2147484825" r:id="rId8"/>
    <p:sldLayoutId id="2147484826" r:id="rId9"/>
    <p:sldLayoutId id="2147484827" r:id="rId10"/>
    <p:sldLayoutId id="2147484828" r:id="rId11"/>
    <p:sldLayoutId id="214748482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31" r:id="rId1"/>
    <p:sldLayoutId id="2147484832" r:id="rId2"/>
    <p:sldLayoutId id="2147484833" r:id="rId3"/>
    <p:sldLayoutId id="2147484834" r:id="rId4"/>
    <p:sldLayoutId id="2147484835" r:id="rId5"/>
    <p:sldLayoutId id="2147484836" r:id="rId6"/>
    <p:sldLayoutId id="2147484837" r:id="rId7"/>
    <p:sldLayoutId id="2147484838" r:id="rId8"/>
    <p:sldLayoutId id="2147484839" r:id="rId9"/>
    <p:sldLayoutId id="2147484840" r:id="rId10"/>
    <p:sldLayoutId id="2147484841" r:id="rId11"/>
    <p:sldLayoutId id="214748484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44" r:id="rId1"/>
    <p:sldLayoutId id="2147484845" r:id="rId2"/>
    <p:sldLayoutId id="2147484846" r:id="rId3"/>
    <p:sldLayoutId id="2147484847" r:id="rId4"/>
    <p:sldLayoutId id="2147484848" r:id="rId5"/>
    <p:sldLayoutId id="2147484849" r:id="rId6"/>
    <p:sldLayoutId id="2147484850" r:id="rId7"/>
    <p:sldLayoutId id="2147484851" r:id="rId8"/>
    <p:sldLayoutId id="2147484852" r:id="rId9"/>
    <p:sldLayoutId id="2147484853" r:id="rId10"/>
    <p:sldLayoutId id="2147484854" r:id="rId11"/>
    <p:sldLayoutId id="214748485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57" r:id="rId1"/>
    <p:sldLayoutId id="2147484858" r:id="rId2"/>
    <p:sldLayoutId id="2147484859" r:id="rId3"/>
    <p:sldLayoutId id="2147484860" r:id="rId4"/>
    <p:sldLayoutId id="2147484861" r:id="rId5"/>
    <p:sldLayoutId id="2147484862" r:id="rId6"/>
    <p:sldLayoutId id="2147484863" r:id="rId7"/>
    <p:sldLayoutId id="2147484864" r:id="rId8"/>
    <p:sldLayoutId id="2147484865" r:id="rId9"/>
    <p:sldLayoutId id="2147484866" r:id="rId10"/>
    <p:sldLayoutId id="2147484867" r:id="rId11"/>
    <p:sldLayoutId id="214748486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  <p:sldLayoutId id="2147483822" r:id="rId11"/>
    <p:sldLayoutId id="21474838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70" r:id="rId1"/>
    <p:sldLayoutId id="2147484871" r:id="rId2"/>
    <p:sldLayoutId id="2147484872" r:id="rId3"/>
    <p:sldLayoutId id="2147484873" r:id="rId4"/>
    <p:sldLayoutId id="2147484874" r:id="rId5"/>
    <p:sldLayoutId id="2147484875" r:id="rId6"/>
    <p:sldLayoutId id="2147484876" r:id="rId7"/>
    <p:sldLayoutId id="2147484877" r:id="rId8"/>
    <p:sldLayoutId id="2147484878" r:id="rId9"/>
    <p:sldLayoutId id="2147484879" r:id="rId10"/>
    <p:sldLayoutId id="2147484880" r:id="rId11"/>
    <p:sldLayoutId id="214748488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83" r:id="rId1"/>
    <p:sldLayoutId id="2147484884" r:id="rId2"/>
    <p:sldLayoutId id="2147484885" r:id="rId3"/>
    <p:sldLayoutId id="2147484886" r:id="rId4"/>
    <p:sldLayoutId id="2147484887" r:id="rId5"/>
    <p:sldLayoutId id="2147484888" r:id="rId6"/>
    <p:sldLayoutId id="2147484889" r:id="rId7"/>
    <p:sldLayoutId id="2147484890" r:id="rId8"/>
    <p:sldLayoutId id="2147484891" r:id="rId9"/>
    <p:sldLayoutId id="2147484892" r:id="rId10"/>
    <p:sldLayoutId id="2147484893" r:id="rId11"/>
    <p:sldLayoutId id="21474848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6" r:id="rId1"/>
    <p:sldLayoutId id="2147484897" r:id="rId2"/>
    <p:sldLayoutId id="2147484898" r:id="rId3"/>
    <p:sldLayoutId id="2147484899" r:id="rId4"/>
    <p:sldLayoutId id="2147484900" r:id="rId5"/>
    <p:sldLayoutId id="2147484901" r:id="rId6"/>
    <p:sldLayoutId id="2147484902" r:id="rId7"/>
    <p:sldLayoutId id="2147484903" r:id="rId8"/>
    <p:sldLayoutId id="2147484904" r:id="rId9"/>
    <p:sldLayoutId id="2147484905" r:id="rId10"/>
    <p:sldLayoutId id="2147484906" r:id="rId11"/>
    <p:sldLayoutId id="214748490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 6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Полилиния 7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0" name="Текст 29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26.04.2016</a:t>
            </a:fld>
            <a:endParaRPr lang="ru-RU"/>
          </a:p>
        </p:txBody>
      </p:sp>
      <p:sp>
        <p:nvSpPr>
          <p:cNvPr id="22" name="Нижний колонтитул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8" name="Номер слайда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grpSp>
        <p:nvGrpSpPr>
          <p:cNvPr id="2" name="Группа 1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Полилиния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Полилиния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  <p:sldLayoutId id="2147484944" r:id="rId12"/>
    <p:sldLayoutId id="2147484945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47" r:id="rId1"/>
    <p:sldLayoutId id="2147484948" r:id="rId2"/>
    <p:sldLayoutId id="2147484949" r:id="rId3"/>
    <p:sldLayoutId id="2147484950" r:id="rId4"/>
    <p:sldLayoutId id="2147484951" r:id="rId5"/>
    <p:sldLayoutId id="2147484952" r:id="rId6"/>
    <p:sldLayoutId id="2147484953" r:id="rId7"/>
    <p:sldLayoutId id="2147484954" r:id="rId8"/>
    <p:sldLayoutId id="2147484955" r:id="rId9"/>
    <p:sldLayoutId id="2147484956" r:id="rId10"/>
    <p:sldLayoutId id="2147484957" r:id="rId11"/>
    <p:sldLayoutId id="214748495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60" r:id="rId1"/>
    <p:sldLayoutId id="2147484961" r:id="rId2"/>
    <p:sldLayoutId id="2147484962" r:id="rId3"/>
    <p:sldLayoutId id="2147484963" r:id="rId4"/>
    <p:sldLayoutId id="2147484964" r:id="rId5"/>
    <p:sldLayoutId id="2147484965" r:id="rId6"/>
    <p:sldLayoutId id="2147484966" r:id="rId7"/>
    <p:sldLayoutId id="2147484967" r:id="rId8"/>
    <p:sldLayoutId id="2147484968" r:id="rId9"/>
    <p:sldLayoutId id="2147484969" r:id="rId10"/>
    <p:sldLayoutId id="2147484970" r:id="rId11"/>
    <p:sldLayoutId id="214748497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73" r:id="rId1"/>
    <p:sldLayoutId id="2147484974" r:id="rId2"/>
    <p:sldLayoutId id="2147484975" r:id="rId3"/>
    <p:sldLayoutId id="2147484976" r:id="rId4"/>
    <p:sldLayoutId id="2147484977" r:id="rId5"/>
    <p:sldLayoutId id="2147484978" r:id="rId6"/>
    <p:sldLayoutId id="2147484979" r:id="rId7"/>
    <p:sldLayoutId id="2147484980" r:id="rId8"/>
    <p:sldLayoutId id="2147484981" r:id="rId9"/>
    <p:sldLayoutId id="2147484982" r:id="rId10"/>
    <p:sldLayoutId id="2147484983" r:id="rId11"/>
    <p:sldLayoutId id="2147484984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86" r:id="rId1"/>
    <p:sldLayoutId id="2147484987" r:id="rId2"/>
    <p:sldLayoutId id="2147484988" r:id="rId3"/>
    <p:sldLayoutId id="2147484989" r:id="rId4"/>
    <p:sldLayoutId id="2147484990" r:id="rId5"/>
    <p:sldLayoutId id="2147484991" r:id="rId6"/>
    <p:sldLayoutId id="2147484992" r:id="rId7"/>
    <p:sldLayoutId id="2147484993" r:id="rId8"/>
    <p:sldLayoutId id="2147484994" r:id="rId9"/>
    <p:sldLayoutId id="2147484995" r:id="rId10"/>
    <p:sldLayoutId id="2147484996" r:id="rId11"/>
    <p:sldLayoutId id="214748499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  <p:sldLayoutId id="214748383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99" r:id="rId1"/>
    <p:sldLayoutId id="2147485000" r:id="rId2"/>
    <p:sldLayoutId id="2147485001" r:id="rId3"/>
    <p:sldLayoutId id="2147485002" r:id="rId4"/>
    <p:sldLayoutId id="2147485003" r:id="rId5"/>
    <p:sldLayoutId id="2147485004" r:id="rId6"/>
    <p:sldLayoutId id="2147485005" r:id="rId7"/>
    <p:sldLayoutId id="2147485006" r:id="rId8"/>
    <p:sldLayoutId id="2147485007" r:id="rId9"/>
    <p:sldLayoutId id="2147485008" r:id="rId10"/>
    <p:sldLayoutId id="2147485009" r:id="rId11"/>
    <p:sldLayoutId id="2147485010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12" r:id="rId1"/>
    <p:sldLayoutId id="2147485013" r:id="rId2"/>
    <p:sldLayoutId id="2147485014" r:id="rId3"/>
    <p:sldLayoutId id="2147485015" r:id="rId4"/>
    <p:sldLayoutId id="2147485016" r:id="rId5"/>
    <p:sldLayoutId id="2147485017" r:id="rId6"/>
    <p:sldLayoutId id="2147485018" r:id="rId7"/>
    <p:sldLayoutId id="2147485019" r:id="rId8"/>
    <p:sldLayoutId id="2147485020" r:id="rId9"/>
    <p:sldLayoutId id="2147485021" r:id="rId10"/>
    <p:sldLayoutId id="2147485022" r:id="rId11"/>
    <p:sldLayoutId id="21474850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25" r:id="rId1"/>
    <p:sldLayoutId id="2147485026" r:id="rId2"/>
    <p:sldLayoutId id="2147485027" r:id="rId3"/>
    <p:sldLayoutId id="2147485028" r:id="rId4"/>
    <p:sldLayoutId id="2147485029" r:id="rId5"/>
    <p:sldLayoutId id="2147485030" r:id="rId6"/>
    <p:sldLayoutId id="2147485031" r:id="rId7"/>
    <p:sldLayoutId id="2147485032" r:id="rId8"/>
    <p:sldLayoutId id="2147485033" r:id="rId9"/>
    <p:sldLayoutId id="2147485034" r:id="rId10"/>
    <p:sldLayoutId id="2147485035" r:id="rId11"/>
    <p:sldLayoutId id="214748503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38" r:id="rId1"/>
    <p:sldLayoutId id="2147485039" r:id="rId2"/>
    <p:sldLayoutId id="2147485040" r:id="rId3"/>
    <p:sldLayoutId id="2147485041" r:id="rId4"/>
    <p:sldLayoutId id="2147485042" r:id="rId5"/>
    <p:sldLayoutId id="2147485043" r:id="rId6"/>
    <p:sldLayoutId id="2147485044" r:id="rId7"/>
    <p:sldLayoutId id="2147485045" r:id="rId8"/>
    <p:sldLayoutId id="2147485046" r:id="rId9"/>
    <p:sldLayoutId id="2147485047" r:id="rId10"/>
    <p:sldLayoutId id="2147485048" r:id="rId11"/>
    <p:sldLayoutId id="214748504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51" r:id="rId1"/>
    <p:sldLayoutId id="2147485052" r:id="rId2"/>
    <p:sldLayoutId id="2147485053" r:id="rId3"/>
    <p:sldLayoutId id="2147485054" r:id="rId4"/>
    <p:sldLayoutId id="2147485055" r:id="rId5"/>
    <p:sldLayoutId id="2147485056" r:id="rId6"/>
    <p:sldLayoutId id="2147485057" r:id="rId7"/>
    <p:sldLayoutId id="2147485058" r:id="rId8"/>
    <p:sldLayoutId id="2147485059" r:id="rId9"/>
    <p:sldLayoutId id="2147485060" r:id="rId10"/>
    <p:sldLayoutId id="2147485061" r:id="rId11"/>
    <p:sldLayoutId id="214748506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4" r:id="rId1"/>
    <p:sldLayoutId id="2147485065" r:id="rId2"/>
    <p:sldLayoutId id="2147485066" r:id="rId3"/>
    <p:sldLayoutId id="2147485067" r:id="rId4"/>
    <p:sldLayoutId id="2147485068" r:id="rId5"/>
    <p:sldLayoutId id="2147485069" r:id="rId6"/>
    <p:sldLayoutId id="2147485070" r:id="rId7"/>
    <p:sldLayoutId id="2147485071" r:id="rId8"/>
    <p:sldLayoutId id="2147485072" r:id="rId9"/>
    <p:sldLayoutId id="2147485073" r:id="rId10"/>
    <p:sldLayoutId id="2147485074" r:id="rId11"/>
    <p:sldLayoutId id="2147485075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museumsmorgon.by/actions/zvyazda_2.jpg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8.jpeg"/><Relationship Id="rId5" Type="http://schemas.openxmlformats.org/officeDocument/2006/relationships/hyperlink" Target="http://upload.wikimedia.org/wikipedia/commons/c/c4/Order_of_Victory.jpg" TargetMode="External"/><Relationship Id="rId4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.xml"/><Relationship Id="rId4" Type="http://schemas.openxmlformats.org/officeDocument/2006/relationships/slide" Target="slide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hyperlink" Target="http://ura-inform.com/img/newses/1565442377-0000019203-4-9.jpg" TargetMode="External"/><Relationship Id="rId1" Type="http://schemas.openxmlformats.org/officeDocument/2006/relationships/slideLayout" Target="../slideLayouts/slideLayout157.xml"/><Relationship Id="rId6" Type="http://schemas.openxmlformats.org/officeDocument/2006/relationships/slide" Target="slide2.xml"/><Relationship Id="rId5" Type="http://schemas.openxmlformats.org/officeDocument/2006/relationships/image" Target="../media/image43.jpeg"/><Relationship Id="rId4" Type="http://schemas.openxmlformats.org/officeDocument/2006/relationships/hyperlink" Target="http://img82.imageshack.us/img82/1913/kourskmt3.jpg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slide" Target="slide2.xml"/><Relationship Id="rId7" Type="http://schemas.openxmlformats.org/officeDocument/2006/relationships/image" Target="../media/image45.jpeg"/><Relationship Id="rId2" Type="http://schemas.openxmlformats.org/officeDocument/2006/relationships/slideLayout" Target="../slideLayouts/slideLayout161.xml"/><Relationship Id="rId1" Type="http://schemas.openxmlformats.org/officeDocument/2006/relationships/audio" Target="file:///C:\Users\Public\Music\Sample%20Music\voenne_pesni_-_marsh_zashitnikov_moskv.mp3" TargetMode="External"/><Relationship Id="rId6" Type="http://schemas.openxmlformats.org/officeDocument/2006/relationships/hyperlink" Target="http://www.bochkavpechatleniy.com/data/photo/39392/ba0bfc47e415ac888eeaac0aba7281f9_original.jpg" TargetMode="External"/><Relationship Id="rId5" Type="http://schemas.openxmlformats.org/officeDocument/2006/relationships/image" Target="../media/image44.jpeg"/><Relationship Id="rId4" Type="http://schemas.openxmlformats.org/officeDocument/2006/relationships/hyperlink" Target="http://www.perspektivy.info/images/pobeditely/3914-frontovoe_pokolenie_13.jpg" TargetMode="Externa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russlav.ru/pict/blokada-leningrada-17.jpg" TargetMode="External"/><Relationship Id="rId13" Type="http://schemas.openxmlformats.org/officeDocument/2006/relationships/image" Target="../media/image52.jpeg"/><Relationship Id="rId3" Type="http://schemas.openxmlformats.org/officeDocument/2006/relationships/hyperlink" Target="http://estb.msn.com/i/D5/EC3D30D5A9C99A1D3D36F328FF0E6.jpg" TargetMode="External"/><Relationship Id="rId7" Type="http://schemas.openxmlformats.org/officeDocument/2006/relationships/image" Target="../media/image49.jpeg"/><Relationship Id="rId12" Type="http://schemas.openxmlformats.org/officeDocument/2006/relationships/hyperlink" Target="http://900igr.net/datai/istorija/Proryv-blokady/0016-015-Doroga-zhizni.jpg" TargetMode="External"/><Relationship Id="rId2" Type="http://schemas.openxmlformats.org/officeDocument/2006/relationships/slide" Target="slide2.xml"/><Relationship Id="rId1" Type="http://schemas.openxmlformats.org/officeDocument/2006/relationships/slideLayout" Target="../slideLayouts/slideLayout161.xml"/><Relationship Id="rId6" Type="http://schemas.openxmlformats.org/officeDocument/2006/relationships/hyperlink" Target="http://img-fotki.yandex.ru/get/2712/didim.2/0_2308c_557c31ff_XL" TargetMode="External"/><Relationship Id="rId11" Type="http://schemas.openxmlformats.org/officeDocument/2006/relationships/image" Target="../media/image51.jpeg"/><Relationship Id="rId5" Type="http://schemas.openxmlformats.org/officeDocument/2006/relationships/image" Target="../media/image48.jpeg"/><Relationship Id="rId10" Type="http://schemas.openxmlformats.org/officeDocument/2006/relationships/hyperlink" Target="http://www.imgdepo.ru/out.php/i146495_11.JPG" TargetMode="External"/><Relationship Id="rId4" Type="http://schemas.openxmlformats.org/officeDocument/2006/relationships/image" Target="../media/image47.jpeg"/><Relationship Id="rId9" Type="http://schemas.openxmlformats.org/officeDocument/2006/relationships/image" Target="../media/image5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6.xml"/><Relationship Id="rId1" Type="http://schemas.openxmlformats.org/officeDocument/2006/relationships/audio" Target="file:///C:\Users\&#1055;&#1086;&#1083;&#1100;&#1079;&#1086;&#1074;&#1072;&#1090;&#1077;&#1083;&#1100;\Downloads\Music\naberlin.mp3" TargetMode="External"/><Relationship Id="rId6" Type="http://schemas.openxmlformats.org/officeDocument/2006/relationships/image" Target="../media/image55.jpeg"/><Relationship Id="rId5" Type="http://schemas.openxmlformats.org/officeDocument/2006/relationships/image" Target="../media/image54.png"/><Relationship Id="rId4" Type="http://schemas.openxmlformats.org/officeDocument/2006/relationships/image" Target="../media/image53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slide" Target="slide2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7" Type="http://schemas.openxmlformats.org/officeDocument/2006/relationships/slide" Target="slide2.xm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59.jpeg"/><Relationship Id="rId5" Type="http://schemas.openxmlformats.org/officeDocument/2006/relationships/hyperlink" Target="http://i2.2photo.ru/b/1/339599.jpg" TargetMode="External"/><Relationship Id="rId4" Type="http://schemas.openxmlformats.org/officeDocument/2006/relationships/image" Target="../media/image5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hyperlink" Target="http://img585.imageshack.us/img585/7915/dday06barrageballons.jpg" TargetMode="External"/><Relationship Id="rId1" Type="http://schemas.openxmlformats.org/officeDocument/2006/relationships/slideLayout" Target="../slideLayouts/slideLayout944.xml"/><Relationship Id="rId4" Type="http://schemas.openxmlformats.org/officeDocument/2006/relationships/slide" Target="slide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0.xml"/><Relationship Id="rId4" Type="http://schemas.openxmlformats.org/officeDocument/2006/relationships/slide" Target="slide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63.jpeg"/><Relationship Id="rId7" Type="http://schemas.openxmlformats.org/officeDocument/2006/relationships/image" Target="../media/image65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ru.wikipedia.org/wiki/%D0%A4%D0%B0%D0%B9%D0%BB:Russia-Moscow-Georgy_Zhukov_Monument.jpg" TargetMode="External"/><Relationship Id="rId5" Type="http://schemas.openxmlformats.org/officeDocument/2006/relationships/image" Target="../media/image6.png"/><Relationship Id="rId4" Type="http://schemas.openxmlformats.org/officeDocument/2006/relationships/image" Target="../media/image64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13" Type="http://schemas.openxmlformats.org/officeDocument/2006/relationships/hyperlink" Target="http://upload.wikimedia.org/wikipedia/commons/thumb/f/f9/Attack_of_the_Red_Army_1-4_1945.jpg/280px-Attack_of_the_Red_Army_1-4_1945.jpg" TargetMode="External"/><Relationship Id="rId18" Type="http://schemas.openxmlformats.org/officeDocument/2006/relationships/image" Target="../media/image15.jpeg"/><Relationship Id="rId26" Type="http://schemas.openxmlformats.org/officeDocument/2006/relationships/image" Target="../media/image18.png"/><Relationship Id="rId3" Type="http://schemas.openxmlformats.org/officeDocument/2006/relationships/image" Target="../media/image9.gif"/><Relationship Id="rId21" Type="http://schemas.openxmlformats.org/officeDocument/2006/relationships/slide" Target="slide22.xml"/><Relationship Id="rId34" Type="http://schemas.openxmlformats.org/officeDocument/2006/relationships/image" Target="../media/image21.jpeg"/><Relationship Id="rId7" Type="http://schemas.openxmlformats.org/officeDocument/2006/relationships/slide" Target="slide20.xml"/><Relationship Id="rId12" Type="http://schemas.openxmlformats.org/officeDocument/2006/relationships/image" Target="../media/image12.png"/><Relationship Id="rId17" Type="http://schemas.openxmlformats.org/officeDocument/2006/relationships/slide" Target="slide6.xml"/><Relationship Id="rId25" Type="http://schemas.openxmlformats.org/officeDocument/2006/relationships/slide" Target="slide10.xml"/><Relationship Id="rId33" Type="http://schemas.openxmlformats.org/officeDocument/2006/relationships/slide" Target="slide4.xml"/><Relationship Id="rId2" Type="http://schemas.openxmlformats.org/officeDocument/2006/relationships/hyperlink" Target="http://parkur-ektb.my1.ru/CELEBR/GEorLENTA.gif" TargetMode="External"/><Relationship Id="rId16" Type="http://schemas.openxmlformats.org/officeDocument/2006/relationships/image" Target="../media/image14.jpeg"/><Relationship Id="rId20" Type="http://schemas.openxmlformats.org/officeDocument/2006/relationships/image" Target="../media/image16.png"/><Relationship Id="rId29" Type="http://schemas.openxmlformats.org/officeDocument/2006/relationships/image" Target="../media/image19.jpeg"/><Relationship Id="rId1" Type="http://schemas.openxmlformats.org/officeDocument/2006/relationships/slideLayout" Target="../slideLayouts/slideLayout567.xml"/><Relationship Id="rId6" Type="http://schemas.openxmlformats.org/officeDocument/2006/relationships/slide" Target="slide16.xml"/><Relationship Id="rId11" Type="http://schemas.openxmlformats.org/officeDocument/2006/relationships/image" Target="../media/image11.png"/><Relationship Id="rId24" Type="http://schemas.openxmlformats.org/officeDocument/2006/relationships/slide" Target="slide17.xml"/><Relationship Id="rId32" Type="http://schemas.openxmlformats.org/officeDocument/2006/relationships/slide" Target="slide5.xml"/><Relationship Id="rId37" Type="http://schemas.openxmlformats.org/officeDocument/2006/relationships/slide" Target="slide14.xml"/><Relationship Id="rId5" Type="http://schemas.openxmlformats.org/officeDocument/2006/relationships/slide" Target="slide13.xml"/><Relationship Id="rId15" Type="http://schemas.openxmlformats.org/officeDocument/2006/relationships/hyperlink" Target="http://www.artleo.com/pic/201107/1024x768/artleo.com-4402.jpg" TargetMode="External"/><Relationship Id="rId23" Type="http://schemas.openxmlformats.org/officeDocument/2006/relationships/image" Target="../media/image17.png"/><Relationship Id="rId28" Type="http://schemas.openxmlformats.org/officeDocument/2006/relationships/slide" Target="slide8.xml"/><Relationship Id="rId36" Type="http://schemas.openxmlformats.org/officeDocument/2006/relationships/slide" Target="slide3.xml"/><Relationship Id="rId10" Type="http://schemas.openxmlformats.org/officeDocument/2006/relationships/image" Target="../media/image10.png"/><Relationship Id="rId19" Type="http://schemas.openxmlformats.org/officeDocument/2006/relationships/slide" Target="slide21.xml"/><Relationship Id="rId31" Type="http://schemas.openxmlformats.org/officeDocument/2006/relationships/image" Target="../media/image20.jpeg"/><Relationship Id="rId4" Type="http://schemas.openxmlformats.org/officeDocument/2006/relationships/slide" Target="slide19.xml"/><Relationship Id="rId9" Type="http://schemas.openxmlformats.org/officeDocument/2006/relationships/slide" Target="slide23.xml"/><Relationship Id="rId14" Type="http://schemas.openxmlformats.org/officeDocument/2006/relationships/image" Target="../media/image13.jpeg"/><Relationship Id="rId22" Type="http://schemas.openxmlformats.org/officeDocument/2006/relationships/slide" Target="slide18.xml"/><Relationship Id="rId27" Type="http://schemas.openxmlformats.org/officeDocument/2006/relationships/slide" Target="slide11.xml"/><Relationship Id="rId30" Type="http://schemas.openxmlformats.org/officeDocument/2006/relationships/slide" Target="slide9.xml"/><Relationship Id="rId35" Type="http://schemas.openxmlformats.org/officeDocument/2006/relationships/slide" Target="slide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60.xml"/><Relationship Id="rId4" Type="http://schemas.openxmlformats.org/officeDocument/2006/relationships/slide" Target="slide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jpeg"/><Relationship Id="rId3" Type="http://schemas.openxmlformats.org/officeDocument/2006/relationships/hyperlink" Target="http://img15.nnm.ru/2/3/e/6/c/50aca218ba4f62efd75ffa5c003.jpg" TargetMode="External"/><Relationship Id="rId7" Type="http://schemas.openxmlformats.org/officeDocument/2006/relationships/hyperlink" Target="http://www.soldiering.ru/army/tank/usa/xm943.jpg" TargetMode="Externa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68.jpeg"/><Relationship Id="rId5" Type="http://schemas.openxmlformats.org/officeDocument/2006/relationships/hyperlink" Target="http://www.goldsazan.ru/files/news/or/vnimanie_v_boru_lda_net.jpg" TargetMode="External"/><Relationship Id="rId4" Type="http://schemas.openxmlformats.org/officeDocument/2006/relationships/image" Target="../media/image67.jpeg"/><Relationship Id="rId9" Type="http://schemas.openxmlformats.org/officeDocument/2006/relationships/slide" Target="slide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jpeg"/><Relationship Id="rId3" Type="http://schemas.openxmlformats.org/officeDocument/2006/relationships/hyperlink" Target="http://www.ormira.ru/uploads/posts/2011-02/1296545914_image.jpg" TargetMode="External"/><Relationship Id="rId7" Type="http://schemas.openxmlformats.org/officeDocument/2006/relationships/hyperlink" Target="http://www.nastol.com.ua/pic/201108/1024x600/nastol.com.ua-7228.jpg" TargetMode="Externa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71.jpeg"/><Relationship Id="rId5" Type="http://schemas.openxmlformats.org/officeDocument/2006/relationships/hyperlink" Target="http://zhurnal.lib.ru/img/h/hwan_d_i/oruzhiye/mortar_m29.jpg" TargetMode="External"/><Relationship Id="rId4" Type="http://schemas.openxmlformats.org/officeDocument/2006/relationships/image" Target="../media/image70.jpeg"/><Relationship Id="rId9" Type="http://schemas.openxmlformats.org/officeDocument/2006/relationships/slide" Target="slide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73.jpeg"/><Relationship Id="rId7" Type="http://schemas.openxmlformats.org/officeDocument/2006/relationships/image" Target="../media/image75.jpeg"/><Relationship Id="rId2" Type="http://schemas.openxmlformats.org/officeDocument/2006/relationships/hyperlink" Target="http://img-fotki.yandex.ru/get/5809/114255371.0/0_61b62_bae092a3_XL" TargetMode="External"/><Relationship Id="rId1" Type="http://schemas.openxmlformats.org/officeDocument/2006/relationships/slideLayout" Target="../slideLayouts/slideLayout572.xml"/><Relationship Id="rId6" Type="http://schemas.openxmlformats.org/officeDocument/2006/relationships/hyperlink" Target="http://www.juvenjust.org/uploads/post-20-1241712106.jpg" TargetMode="External"/><Relationship Id="rId5" Type="http://schemas.openxmlformats.org/officeDocument/2006/relationships/image" Target="../media/image74.jpeg"/><Relationship Id="rId4" Type="http://schemas.openxmlformats.org/officeDocument/2006/relationships/hyperlink" Target="http://forum.ixbt.com/post.cgi?id=attach:15:64979:5117:1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57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77.gif"/><Relationship Id="rId1" Type="http://schemas.openxmlformats.org/officeDocument/2006/relationships/slideLayout" Target="../slideLayouts/slideLayout620.xml"/><Relationship Id="rId4" Type="http://schemas.openxmlformats.org/officeDocument/2006/relationships/slide" Target="slide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hyperlink" Target="//upload.wikimedia.org/wikipedia/commons/1/1d/Die_deutschen_Kaiser_Friedrich_I.jpg" TargetMode="External"/><Relationship Id="rId1" Type="http://schemas.openxmlformats.org/officeDocument/2006/relationships/slideLayout" Target="../slideLayouts/slideLayout6.xml"/><Relationship Id="rId5" Type="http://schemas.openxmlformats.org/officeDocument/2006/relationships/slide" Target="slide2.xml"/><Relationship Id="rId4" Type="http://schemas.openxmlformats.org/officeDocument/2006/relationships/image" Target="../media/image2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hyperlink" Target="http://gorod.tomsk.ru/uploads/42374/1305552217/2524472.jpg" TargetMode="External"/><Relationship Id="rId1" Type="http://schemas.openxmlformats.org/officeDocument/2006/relationships/slideLayout" Target="../slideLayouts/slideLayout571.xml"/><Relationship Id="rId4" Type="http://schemas.openxmlformats.org/officeDocument/2006/relationships/image" Target="../media/image26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eg"/><Relationship Id="rId3" Type="http://schemas.openxmlformats.org/officeDocument/2006/relationships/hyperlink" Target="http://bigkucha.ru/uploads/posts/2011-03/thumbs/1300183876_805e04bf280e.jpg" TargetMode="External"/><Relationship Id="rId7" Type="http://schemas.openxmlformats.org/officeDocument/2006/relationships/hyperlink" Target="http://img-fotki.yandex.ru/get/4522/86319047.4/0_819d2_8891e75f_XL" TargetMode="Externa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29.jpeg"/><Relationship Id="rId11" Type="http://schemas.openxmlformats.org/officeDocument/2006/relationships/slide" Target="slide2.xml"/><Relationship Id="rId5" Type="http://schemas.openxmlformats.org/officeDocument/2006/relationships/hyperlink" Target="http://cs11193.userapi.com/u263601/-6/x_b3bfa4f6.jpg" TargetMode="External"/><Relationship Id="rId10" Type="http://schemas.openxmlformats.org/officeDocument/2006/relationships/image" Target="../media/image31.jpeg"/><Relationship Id="rId4" Type="http://schemas.openxmlformats.org/officeDocument/2006/relationships/image" Target="../media/image28.jpeg"/><Relationship Id="rId9" Type="http://schemas.openxmlformats.org/officeDocument/2006/relationships/hyperlink" Target="http://www.webpark.ru/uploads48/22_july_8.jpg" TargetMode="Externa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://img0.liveinternet.ru/images/attach/c/0/52/96/52096772_Katyusha.jpg" TargetMode="External"/><Relationship Id="rId3" Type="http://schemas.openxmlformats.org/officeDocument/2006/relationships/slide" Target="slide2.xml"/><Relationship Id="rId7" Type="http://schemas.openxmlformats.org/officeDocument/2006/relationships/image" Target="../media/image33.jpeg"/><Relationship Id="rId2" Type="http://schemas.openxmlformats.org/officeDocument/2006/relationships/slideLayout" Target="../slideLayouts/slideLayout150.xml"/><Relationship Id="rId1" Type="http://schemas.openxmlformats.org/officeDocument/2006/relationships/audio" Target="file:///C:\Users\&#1055;&#1086;&#1083;&#1100;&#1079;&#1086;&#1074;&#1072;&#1090;&#1077;&#1083;&#1100;\Downloads\Music\-%20-%20&#1050;&#1072;&#1090;&#1102;&#1096;&#1072;.mp3" TargetMode="External"/><Relationship Id="rId6" Type="http://schemas.openxmlformats.org/officeDocument/2006/relationships/hyperlink" Target="http://waralbum.ru/show/41492.jpg" TargetMode="External"/><Relationship Id="rId5" Type="http://schemas.openxmlformats.org/officeDocument/2006/relationships/image" Target="../media/image32.jpeg"/><Relationship Id="rId10" Type="http://schemas.openxmlformats.org/officeDocument/2006/relationships/image" Target="../media/image35.png"/><Relationship Id="rId4" Type="http://schemas.openxmlformats.org/officeDocument/2006/relationships/hyperlink" Target="http://img1.liveinternet.ru/images/attach/c/1/50/660/50660151_1243342758_katysha.jpg" TargetMode="External"/><Relationship Id="rId9" Type="http://schemas.openxmlformats.org/officeDocument/2006/relationships/image" Target="../media/image34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zoom.ru/big2/979/258850-6402.jpg" TargetMode="External"/><Relationship Id="rId3" Type="http://schemas.openxmlformats.org/officeDocument/2006/relationships/slide" Target="slide2.xml"/><Relationship Id="rId7" Type="http://schemas.openxmlformats.org/officeDocument/2006/relationships/image" Target="../media/image37.jpeg"/><Relationship Id="rId2" Type="http://schemas.openxmlformats.org/officeDocument/2006/relationships/slideLayout" Target="../slideLayouts/slideLayout161.xml"/><Relationship Id="rId1" Type="http://schemas.openxmlformats.org/officeDocument/2006/relationships/themeOverride" Target="../theme/themeOverride1.xml"/><Relationship Id="rId6" Type="http://schemas.openxmlformats.org/officeDocument/2006/relationships/hyperlink" Target="http://topwar.ru/uploads/posts/2011-01/thumbs/1295546493_tiger-tank-23.jpg" TargetMode="External"/><Relationship Id="rId11" Type="http://schemas.openxmlformats.org/officeDocument/2006/relationships/image" Target="../media/image39.jpeg"/><Relationship Id="rId5" Type="http://schemas.openxmlformats.org/officeDocument/2006/relationships/image" Target="../media/image36.jpeg"/><Relationship Id="rId10" Type="http://schemas.openxmlformats.org/officeDocument/2006/relationships/hyperlink" Target="http://stat17.privet.ru/lr/091ca12b5394981dbc8633316f1ebb89" TargetMode="External"/><Relationship Id="rId4" Type="http://schemas.openxmlformats.org/officeDocument/2006/relationships/hyperlink" Target="http://static.diary.ru/userdir/6/0/1/0/601017/32833577.jpg" TargetMode="External"/><Relationship Id="rId9" Type="http://schemas.openxmlformats.org/officeDocument/2006/relationships/image" Target="../media/image3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18" descr="lenta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 rot="10800000">
            <a:off x="7631832" y="5745646"/>
            <a:ext cx="1512168" cy="11123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Заголовок 2"/>
          <p:cNvSpPr>
            <a:spLocks noGrp="1"/>
          </p:cNvSpPr>
          <p:nvPr>
            <p:ph type="ctrTitle" sz="quarter"/>
          </p:nvPr>
        </p:nvSpPr>
        <p:spPr>
          <a:xfrm>
            <a:off x="395536" y="2564904"/>
            <a:ext cx="8352928" cy="1828800"/>
          </a:xfrm>
        </p:spPr>
        <p:txBody>
          <a:bodyPr/>
          <a:lstStyle/>
          <a:p>
            <a:r>
              <a:rPr lang="ru-RU" dirty="0" smtClean="0"/>
              <a:t>История Великой Отечественной в вопросах и ответах</a:t>
            </a:r>
            <a:endParaRPr lang="ru-RU" dirty="0"/>
          </a:p>
        </p:txBody>
      </p:sp>
      <p:sp>
        <p:nvSpPr>
          <p:cNvPr id="2" name="Подзаголовок 1"/>
          <p:cNvSpPr>
            <a:spLocks noGrp="1"/>
          </p:cNvSpPr>
          <p:nvPr>
            <p:ph type="subTitle" sz="quarter" idx="1"/>
          </p:nvPr>
        </p:nvSpPr>
        <p:spPr>
          <a:xfrm>
            <a:off x="1475656" y="4581128"/>
            <a:ext cx="6264696" cy="936104"/>
          </a:xfrm>
        </p:spPr>
        <p:txBody>
          <a:bodyPr/>
          <a:lstStyle/>
          <a:p>
            <a:r>
              <a:rPr lang="ru-RU" dirty="0" smtClean="0"/>
              <a:t>Интеллектуальная игра</a:t>
            </a:r>
            <a:endParaRPr lang="ru-RU" dirty="0"/>
          </a:p>
        </p:txBody>
      </p:sp>
      <p:pic>
        <p:nvPicPr>
          <p:cNvPr id="28674" name="Picture 2" descr="Картинка 6 из 25788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51520" y="188640"/>
            <a:ext cx="2109474" cy="22322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676" name="Picture 4" descr="Картинка 2 из 36393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6660232" y="188640"/>
            <a:ext cx="2232248" cy="22322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266" name="Picture 2" descr="C:\Users\73B5~1\AppData\Local\Temp\Rar$DI22.393\001bz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899592" y="188640"/>
            <a:ext cx="7416824" cy="3930917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pic>
        <p:nvPicPr>
          <p:cNvPr id="523267" name="Picture 3" descr="C:\Users\73B5~1\AppData\Local\Temp\Rar$DI25.863\002b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2" y="3429000"/>
            <a:ext cx="4355976" cy="327033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23268" name="Rectangle 4"/>
          <p:cNvSpPr>
            <a:spLocks noChangeArrowheads="1"/>
          </p:cNvSpPr>
          <p:nvPr/>
        </p:nvSpPr>
        <p:spPr bwMode="auto">
          <a:xfrm>
            <a:off x="4391472" y="4077072"/>
            <a:ext cx="4752528" cy="3139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Их много было, обгоревших,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В разбитой крепости бойцов,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В аду кромешном поседевших,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Тогда еще совсем юнцов.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  Их много было, жизнь отдавших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Над Бугом в яростном бою,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Своей отвагой смерть поправших...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Им славу вечную пою!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  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4572000" y="4077072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Командование немецких войск планировало закончить войну с СССР за 6-8 недель. Но только у этих стен враг был задержан на месяц. Где и когда произошло это героическое сражение?</a:t>
            </a:r>
            <a:endParaRPr lang="ru-RU" sz="2400" b="1" dirty="0">
              <a:latin typeface="Cambria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 rot="20539304">
            <a:off x="-12311" y="766319"/>
            <a:ext cx="38860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FF0000"/>
                </a:solidFill>
              </a:rPr>
              <a:t>Брестская крепость</a:t>
            </a:r>
            <a:endParaRPr lang="ru-RU" sz="2800" b="1" dirty="0">
              <a:solidFill>
                <a:srgbClr val="FF0000"/>
              </a:solidFill>
            </a:endParaRPr>
          </a:p>
        </p:txBody>
      </p:sp>
      <p:sp>
        <p:nvSpPr>
          <p:cNvPr id="8" name="Управляющая кнопка: домой 7">
            <a:hlinkClick r:id="rId4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523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68" grpId="0"/>
      <p:bldP spid="6" grpId="0"/>
      <p:bldP spid="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9512" y="188640"/>
            <a:ext cx="8784976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Первый салют в Москве прозвучал в честь освобождения двух городов в ходе битвы, завершившей коренной перелом в Великой Отечественной и всей 2 Мировой войне.</a:t>
            </a:r>
            <a:endParaRPr lang="ru-RU" sz="2800" dirty="0" smtClean="0"/>
          </a:p>
          <a:p>
            <a:pPr algn="ctr"/>
            <a:r>
              <a:rPr lang="ru-RU" sz="2400" dirty="0" smtClean="0"/>
              <a:t> </a:t>
            </a:r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Какая это битва, когда произошла и салютом в честь каких  двух городов она ознаменована?</a:t>
            </a:r>
          </a:p>
          <a:p>
            <a:endParaRPr lang="ru-RU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2123728" y="5157192"/>
            <a:ext cx="1777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 smtClean="0"/>
          </a:p>
          <a:p>
            <a:endParaRPr lang="ru-RU" dirty="0"/>
          </a:p>
        </p:txBody>
      </p:sp>
      <p:sp>
        <p:nvSpPr>
          <p:cNvPr id="7" name="Волна 6"/>
          <p:cNvSpPr/>
          <p:nvPr/>
        </p:nvSpPr>
        <p:spPr>
          <a:xfrm>
            <a:off x="4788024" y="3861048"/>
            <a:ext cx="3456384" cy="1346448"/>
          </a:xfrm>
          <a:prstGeom prst="wav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Курская битва </a:t>
            </a:r>
          </a:p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5.07.- 23.08. 1943 г.</a:t>
            </a:r>
          </a:p>
        </p:txBody>
      </p:sp>
      <p:sp>
        <p:nvSpPr>
          <p:cNvPr id="8" name="Волна 7"/>
          <p:cNvSpPr/>
          <p:nvPr/>
        </p:nvSpPr>
        <p:spPr>
          <a:xfrm>
            <a:off x="4788024" y="5157192"/>
            <a:ext cx="3456384" cy="1274440"/>
          </a:xfrm>
          <a:prstGeom prst="wav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Освобождение Орла и Белгорода</a:t>
            </a:r>
            <a:endParaRPr lang="ru-RU" sz="2800" b="1" dirty="0">
              <a:solidFill>
                <a:srgbClr val="FFFF00"/>
              </a:solidFill>
              <a:latin typeface="Calibri" pitchFamily="34" charset="0"/>
              <a:cs typeface="Calibri" pitchFamily="34" charset="0"/>
            </a:endParaRPr>
          </a:p>
        </p:txBody>
      </p:sp>
      <p:pic>
        <p:nvPicPr>
          <p:cNvPr id="15366" name="Picture 6" descr="Картинка 4 из 1177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611560" y="2636912"/>
            <a:ext cx="2714625" cy="3810000"/>
          </a:xfrm>
          <a:prstGeom prst="rect">
            <a:avLst/>
          </a:prstGeom>
          <a:noFill/>
        </p:spPr>
      </p:pic>
      <p:pic>
        <p:nvPicPr>
          <p:cNvPr id="15362" name="Picture 2" descr="Картинка 38 из 14351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851920" y="2996952"/>
            <a:ext cx="5076825" cy="3667126"/>
          </a:xfrm>
          <a:prstGeom prst="rect">
            <a:avLst/>
          </a:prstGeom>
          <a:noFill/>
        </p:spPr>
      </p:pic>
      <p:sp>
        <p:nvSpPr>
          <p:cNvPr id="9" name="Управляющая кнопка: домой 8">
            <a:hlinkClick r:id="rId6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72 0.11041 L -0.0019 -0.4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0" y="-268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00" fill="hold"/>
                                        <p:tgtEl>
                                          <p:spTgt spid="153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Управляющая кнопка: домой 10">
            <a:hlinkClick r:id="rId3" action="ppaction://hlinksldjump" highlightClick="1"/>
          </p:cNvPr>
          <p:cNvSpPr/>
          <p:nvPr/>
        </p:nvSpPr>
        <p:spPr>
          <a:xfrm>
            <a:off x="8604448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5868144" y="1772816"/>
            <a:ext cx="17315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Парад 7 ноября</a:t>
            </a:r>
            <a:endParaRPr lang="ru-RU" dirty="0"/>
          </a:p>
        </p:txBody>
      </p:sp>
      <p:pic>
        <p:nvPicPr>
          <p:cNvPr id="179202" name="Picture 2" descr="Картинка 6 из 10192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79512" y="2780928"/>
            <a:ext cx="5076825" cy="3714751"/>
          </a:xfrm>
          <a:prstGeom prst="rect">
            <a:avLst/>
          </a:prstGeom>
          <a:noFill/>
        </p:spPr>
      </p:pic>
      <p:pic>
        <p:nvPicPr>
          <p:cNvPr id="179204" name="Picture 4" descr="Картинка 1 из 10192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4211960" y="1556792"/>
            <a:ext cx="4786084" cy="358283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179512" y="476672"/>
            <a:ext cx="885698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/>
              <a:t>Какое событие отражено на картинах и в песне? Когда оно произошло? По какому поводу?</a:t>
            </a:r>
            <a:endParaRPr lang="ru-RU" sz="28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4788024" y="5229200"/>
            <a:ext cx="43559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Парад</a:t>
            </a:r>
          </a:p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 7 ноября 1941 г.</a:t>
            </a:r>
          </a:p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 в Москве</a:t>
            </a:r>
            <a:endParaRPr lang="ru-RU" sz="3200" b="1" dirty="0">
              <a:solidFill>
                <a:srgbClr val="FF3300"/>
              </a:solidFill>
            </a:endParaRPr>
          </a:p>
        </p:txBody>
      </p:sp>
      <p:pic>
        <p:nvPicPr>
          <p:cNvPr id="9" name="voenne_pesni_-_marsh_zashitnikov_moskv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8" cstate="email">
            <a:lum bright="20000"/>
          </a:blip>
          <a:stretch>
            <a:fillRect/>
          </a:stretch>
        </p:blipFill>
        <p:spPr>
          <a:xfrm>
            <a:off x="8316416" y="188640"/>
            <a:ext cx="504056" cy="504056"/>
          </a:xfrm>
          <a:prstGeom prst="rect">
            <a:avLst/>
          </a:prstGeom>
        </p:spPr>
      </p:pic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2941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Управляющая кнопка: домой 10">
            <a:hlinkClick r:id="rId2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034" name="Picture 10" descr="Картинка 87 из 2292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508104" y="2044900"/>
            <a:ext cx="3240360" cy="461751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88640"/>
            <a:ext cx="6516216" cy="1139825"/>
          </a:xfrm>
        </p:spPr>
        <p:txBody>
          <a:bodyPr/>
          <a:lstStyle/>
          <a:p>
            <a:r>
              <a:rPr lang="ru-RU" dirty="0" smtClean="0"/>
              <a:t>События</a:t>
            </a:r>
            <a:endParaRPr lang="ru-RU" dirty="0"/>
          </a:p>
        </p:txBody>
      </p:sp>
      <p:sp>
        <p:nvSpPr>
          <p:cNvPr id="3" name="TextBox 2"/>
          <p:cNvSpPr txBox="1"/>
          <p:nvPr/>
        </p:nvSpPr>
        <p:spPr>
          <a:xfrm>
            <a:off x="5039544" y="116632"/>
            <a:ext cx="410445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Почему во время войны  эту дорогу называли «Дорогой жизни»?</a:t>
            </a:r>
          </a:p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Где она проходила? Откуда и куда вела? 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30" name="Picture 6" descr="http://estb.msn.com/i/68/11416DD288F7C918689A69D2B6121D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251520" y="116632"/>
            <a:ext cx="4134048" cy="3168352"/>
          </a:xfrm>
          <a:prstGeom prst="rect">
            <a:avLst/>
          </a:prstGeom>
          <a:noFill/>
        </p:spPr>
      </p:pic>
      <p:pic>
        <p:nvPicPr>
          <p:cNvPr id="1032" name="Picture 8" descr="Картинка 82 из 2292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0" y="0"/>
            <a:ext cx="4594860" cy="68580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0" y="116632"/>
            <a:ext cx="198804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900 дней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блокады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Ленинграда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1941-1944</a:t>
            </a:r>
            <a:endParaRPr lang="ru-RU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38" name="Picture 14" descr="Картинка 25 из 2302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0" y="3429000"/>
            <a:ext cx="4796989" cy="34290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</p:pic>
      <p:pic>
        <p:nvPicPr>
          <p:cNvPr id="1028" name="Picture 4" descr="Картинка 31 из 2292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email"/>
          <a:srcRect/>
          <a:stretch>
            <a:fillRect/>
          </a:stretch>
        </p:blipFill>
        <p:spPr bwMode="auto">
          <a:xfrm rot="20673240">
            <a:off x="2161925" y="267080"/>
            <a:ext cx="2232247" cy="1671045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</p:pic>
      <p:pic>
        <p:nvPicPr>
          <p:cNvPr id="1036" name="Picture 12" descr="Картинка 12 из 2245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email"/>
          <a:srcRect/>
          <a:stretch>
            <a:fillRect/>
          </a:stretch>
        </p:blipFill>
        <p:spPr bwMode="auto">
          <a:xfrm>
            <a:off x="0" y="0"/>
            <a:ext cx="4812228" cy="3384376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Управляющая кнопка: домой 9">
            <a:hlinkClick r:id="rId3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TextBox 5"/>
          <p:cNvSpPr txBox="1"/>
          <p:nvPr/>
        </p:nvSpPr>
        <p:spPr>
          <a:xfrm>
            <a:off x="4463480" y="3501008"/>
            <a:ext cx="468052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Болгария       Румыния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Венгрия         Югославия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Албания        Чехословакия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Польша         Австрия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Норвегия      Финляндия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Германия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pic>
        <p:nvPicPr>
          <p:cNvPr id="3" name="Picture 7" descr="map5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505325" y="0"/>
            <a:ext cx="4638675" cy="68580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683568" y="260648"/>
            <a:ext cx="338437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latin typeface="Cambria" pitchFamily="18" charset="0"/>
              </a:rPr>
              <a:t>Назовите европейские государства, освобожденные Советской Армией от фашистских захватчиков </a:t>
            </a:r>
            <a:endParaRPr lang="ru-RU" sz="2800" b="1" dirty="0">
              <a:latin typeface="Cambria" pitchFamily="18" charset="0"/>
            </a:endParaRPr>
          </a:p>
        </p:txBody>
      </p:sp>
      <p:pic>
        <p:nvPicPr>
          <p:cNvPr id="7" name="naberlin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 cstate="email"/>
          <a:stretch>
            <a:fillRect/>
          </a:stretch>
        </p:blipFill>
        <p:spPr>
          <a:xfrm>
            <a:off x="4067944" y="6381328"/>
            <a:ext cx="304800" cy="304800"/>
          </a:xfrm>
          <a:prstGeom prst="rect">
            <a:avLst/>
          </a:prstGeom>
        </p:spPr>
      </p:pic>
      <p:pic>
        <p:nvPicPr>
          <p:cNvPr id="522242" name="Picture 2" descr="E:\Флешка\Презентации История\День победы Презент.Муз\картинки\sav-09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79512" y="260648"/>
            <a:ext cx="4176464" cy="3365320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</p:pic>
      <p:pic>
        <p:nvPicPr>
          <p:cNvPr id="8" name="Picture 18" descr="lenta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8"/>
          <p:cNvSpPr txBox="1"/>
          <p:nvPr/>
        </p:nvSpPr>
        <p:spPr>
          <a:xfrm>
            <a:off x="179512" y="3645024"/>
            <a:ext cx="39604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latin typeface="Comic Sans MS" pitchFamily="66" charset="0"/>
              </a:rPr>
              <a:t>Внимательно рассмотрите карту и прослушайте песню в исполнении Л.Утесова.</a:t>
            </a:r>
          </a:p>
          <a:p>
            <a:r>
              <a:rPr lang="ru-RU" sz="2400" dirty="0" smtClean="0">
                <a:latin typeface="Comic Sans MS" pitchFamily="66" charset="0"/>
              </a:rPr>
              <a:t> В них – подсказки к вопросу.</a:t>
            </a:r>
            <a:endParaRPr lang="ru-RU" sz="2400" dirty="0">
              <a:latin typeface="Comic Sans MS" pitchFamily="66" charset="0"/>
            </a:endParaRPr>
          </a:p>
        </p:txBody>
      </p:sp>
      <p:sp>
        <p:nvSpPr>
          <p:cNvPr id="11" name="Управляющая кнопка: домой 10">
            <a:hlinkClick r:id="rId3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522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2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58 0.00209 L -0.48038 0.0041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00" y="10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15963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>
                <p:cTn id="2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6" grpId="0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Управляющая кнопка: домой 6">
            <a:hlinkClick r:id="rId2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 descr="3115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67544" y="188640"/>
            <a:ext cx="8072098" cy="547260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Прямоугольник 2"/>
          <p:cNvSpPr/>
          <p:nvPr/>
        </p:nvSpPr>
        <p:spPr>
          <a:xfrm>
            <a:off x="611560" y="5473005"/>
            <a:ext cx="792088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2800" dirty="0" smtClean="0"/>
          </a:p>
          <a:p>
            <a:r>
              <a:rPr lang="ru-RU" sz="2800" dirty="0" smtClean="0"/>
              <a:t>Какое событие изображено на картине?</a:t>
            </a:r>
          </a:p>
          <a:p>
            <a:r>
              <a:rPr lang="ru-RU" sz="2800" dirty="0" smtClean="0"/>
              <a:t>Предположите, как автор назвал эту картину?</a:t>
            </a:r>
            <a:endParaRPr lang="ru-RU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2267744" y="5733256"/>
            <a:ext cx="42484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Кривоногов. Победа 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 rot="19961983">
            <a:off x="259780" y="727435"/>
            <a:ext cx="32991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latin typeface="Arial" pitchFamily="34" charset="0"/>
                <a:cs typeface="Arial" pitchFamily="34" charset="0"/>
              </a:rPr>
              <a:t>Взятие Рейхстага</a:t>
            </a:r>
            <a:endParaRPr lang="ru-RU" sz="2800" b="1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diamond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chemeClr val="accent6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8" name="Рисунок 7" descr="Рисунок1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79512" y="1412776"/>
            <a:ext cx="6938682" cy="4204447"/>
          </a:xfrm>
          <a:prstGeom prst="rect">
            <a:avLst/>
          </a:prstGeom>
          <a:ln w="28575">
            <a:solidFill>
              <a:srgbClr val="FF0000"/>
            </a:solidFill>
          </a:ln>
        </p:spPr>
      </p:pic>
      <p:pic>
        <p:nvPicPr>
          <p:cNvPr id="6" name="Picture 5" descr="img_5_9_3_0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372200" y="4403190"/>
            <a:ext cx="2422381" cy="219416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2050" name="Picture 2" descr="http://i2.2photo.ru/b/1/339599.jpg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581316" y="188640"/>
            <a:ext cx="3315572" cy="2376264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</p:pic>
      <p:sp>
        <p:nvSpPr>
          <p:cNvPr id="7" name="TextBox 6"/>
          <p:cNvSpPr txBox="1"/>
          <p:nvPr/>
        </p:nvSpPr>
        <p:spPr>
          <a:xfrm>
            <a:off x="251520" y="5657671"/>
            <a:ext cx="61206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Разведчики 756 полка 150 стр. дивизии М.А.Егоров (справа) и </a:t>
            </a:r>
            <a:r>
              <a:rPr lang="ru-RU" sz="24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М.В.Кантария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со Знаменем Победы. </a:t>
            </a:r>
            <a:r>
              <a:rPr lang="ru-RU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Берлин. Май 1945.</a:t>
            </a:r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520" y="116632"/>
            <a:ext cx="655272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Кто эти люди?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 каким знаменательным событием они связаны?</a:t>
            </a:r>
            <a:endParaRPr lang="ru-RU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Управляющая кнопка: домой 10">
            <a:hlinkClick r:id="rId7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508104" y="4149080"/>
            <a:ext cx="3414589" cy="707886"/>
          </a:xfrm>
          <a:prstGeom prst="rect">
            <a:avLst/>
          </a:prstGeom>
          <a:noFill/>
          <a:ln>
            <a:solidFill>
              <a:srgbClr val="FF66FF"/>
            </a:solidFill>
          </a:ln>
        </p:spPr>
        <p:txBody>
          <a:bodyPr wrap="none" rtlCol="0">
            <a:spAutoFit/>
          </a:bodyPr>
          <a:lstStyle/>
          <a:p>
            <a:r>
              <a:rPr lang="ru-RU" sz="4000" b="1" dirty="0" smtClean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6 июня 1944 г.</a:t>
            </a:r>
            <a:endParaRPr lang="ru-RU" sz="40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8914" name="Picture 2" descr="Картинка 8 из 28438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012137" y="332656"/>
            <a:ext cx="4131863" cy="3714587"/>
          </a:xfrm>
          <a:prstGeom prst="rect">
            <a:avLst/>
          </a:prstGeom>
          <a:noFill/>
        </p:spPr>
      </p:pic>
      <p:sp>
        <p:nvSpPr>
          <p:cNvPr id="3" name="Прямоугольник 2"/>
          <p:cNvSpPr/>
          <p:nvPr/>
        </p:nvSpPr>
        <p:spPr>
          <a:xfrm>
            <a:off x="0" y="116633"/>
            <a:ext cx="5400600" cy="59708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Открытие второго фронта союзниками значительно ухудшило военно-политическое положение Германии. Открывшие Второй Фронт союзники СССР: США,…........................ Канада, Новая Зеландия, Австралия стремились первыми захватить Берлин и принять капитуляцию Германии.</a:t>
            </a:r>
          </a:p>
          <a:p>
            <a:r>
              <a:rPr lang="ru-RU" sz="2400" dirty="0" smtClean="0">
                <a:solidFill>
                  <a:srgbClr val="FFFF00"/>
                </a:solidFill>
              </a:rPr>
              <a:t>Доблестным войскам Советской Армии удалось опередить союзников и обезоружить врага в его логове.</a:t>
            </a:r>
            <a:endParaRPr lang="ru-RU" sz="2400" dirty="0">
              <a:solidFill>
                <a:srgbClr val="FFFF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1600" y="2420888"/>
            <a:ext cx="27656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Великобритания</a:t>
            </a:r>
            <a:endParaRPr lang="ru-RU" sz="24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903893"/>
            <a:ext cx="90354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66FF"/>
                </a:solidFill>
              </a:rPr>
              <a:t>Когда был открыт второй фронт?</a:t>
            </a:r>
          </a:p>
          <a:p>
            <a:r>
              <a:rPr lang="ru-RU" sz="2800" b="1" dirty="0" smtClean="0">
                <a:solidFill>
                  <a:srgbClr val="FF66FF"/>
                </a:solidFill>
              </a:rPr>
              <a:t>Какое государство-союзник пропущено в тексте?</a:t>
            </a:r>
            <a:endParaRPr lang="ru-RU" sz="2800" b="1" dirty="0">
              <a:solidFill>
                <a:srgbClr val="FF66FF"/>
              </a:solidFill>
            </a:endParaRPr>
          </a:p>
        </p:txBody>
      </p:sp>
      <p:sp>
        <p:nvSpPr>
          <p:cNvPr id="9" name="Управляющая кнопка: домой 8">
            <a:hlinkClick r:id="rId4" action="ppaction://hlinksldjump" highlightClick="1"/>
          </p:cNvPr>
          <p:cNvSpPr/>
          <p:nvPr/>
        </p:nvSpPr>
        <p:spPr>
          <a:xfrm>
            <a:off x="8783960" y="602128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 spd="med">
    <p:split orient="vert"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9966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8" name="Picture 4" descr="Reichstag_berlin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251520" y="3717032"/>
            <a:ext cx="3816424" cy="2968330"/>
          </a:xfrm>
          <a:prstGeom prst="rect">
            <a:avLst/>
          </a:prstGeom>
          <a:noFill/>
          <a:ln w="28575">
            <a:noFill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552" y="188640"/>
            <a:ext cx="8305800" cy="738336"/>
          </a:xfrm>
        </p:spPr>
        <p:txBody>
          <a:bodyPr>
            <a:normAutofit fontScale="90000"/>
          </a:bodyPr>
          <a:lstStyle/>
          <a:p>
            <a:r>
              <a:rPr lang="ru-RU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Соотнесите даты и события</a:t>
            </a:r>
            <a:endParaRPr lang="ru-RU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504" y="980728"/>
            <a:ext cx="3816424" cy="393954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Война Советского Союза против Японии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2)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Завершение коренного перелома в ходе войны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Битва за Берлин</a:t>
            </a:r>
          </a:p>
          <a:p>
            <a:endParaRPr lang="ru-RU" sz="28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4116342" y="2492896"/>
            <a:ext cx="4704130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Б)    </a:t>
            </a:r>
            <a:r>
              <a:rPr lang="ru-RU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8 августа -2 сентября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 1945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39952" y="4005064"/>
            <a:ext cx="4608512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В)</a:t>
            </a:r>
            <a:r>
              <a:rPr lang="ru-RU" sz="2800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5 июля – 23 августа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1943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139952" y="1124744"/>
            <a:ext cx="4680520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А)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16 апреля – 8 мая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 1945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211960" y="5229200"/>
            <a:ext cx="4536504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Г)</a:t>
            </a:r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17 июля 1942 – 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2 февраля 1943 г. </a:t>
            </a:r>
            <a:endParaRPr lang="ru-RU" sz="2800" b="1" dirty="0"/>
          </a:p>
        </p:txBody>
      </p:sp>
      <p:sp>
        <p:nvSpPr>
          <p:cNvPr id="11" name="Управляющая кнопка: домой 10">
            <a:hlinkClick r:id="rId4" action="ppaction://hlinksldjump" highlightClick="1"/>
          </p:cNvPr>
          <p:cNvSpPr/>
          <p:nvPr/>
        </p:nvSpPr>
        <p:spPr>
          <a:xfrm>
            <a:off x="853244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11111E-6 1.48148E-6 L -6.11111E-6 0.29398 " pathEditMode="relative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4.81481E-6 L 3.61111E-6 -0.19954 " pathEditMode="relative" ptsTypes="AA">
                                      <p:cBhvr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2.5E-6 -0.2625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4644008" y="5229200"/>
            <a:ext cx="29197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24 июня 1945 г.</a:t>
            </a:r>
          </a:p>
          <a:p>
            <a:r>
              <a:rPr lang="ru-RU" sz="2400" b="1" dirty="0" smtClean="0">
                <a:latin typeface="Cambria" pitchFamily="18" charset="0"/>
              </a:rPr>
              <a:t>Маршал Г.К Жуков</a:t>
            </a:r>
            <a:endParaRPr lang="ru-RU" sz="2400" b="1" dirty="0">
              <a:latin typeface="Cambria" pitchFamily="18" charset="0"/>
            </a:endParaRPr>
          </a:p>
        </p:txBody>
      </p:sp>
      <p:pic>
        <p:nvPicPr>
          <p:cNvPr id="10" name="Picture 15" descr="vsuvorov_purge_1945moscowparade_zhukov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499992" y="3561314"/>
            <a:ext cx="4176464" cy="3180054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3" name="Picture 15" descr="_______________640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11960" y="3501008"/>
            <a:ext cx="4608512" cy="335699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7" name="Прямоугольник 6"/>
          <p:cNvSpPr/>
          <p:nvPr/>
        </p:nvSpPr>
        <p:spPr>
          <a:xfrm>
            <a:off x="5508104" y="188640"/>
            <a:ext cx="3635896" cy="3384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Когда состоялся первый Парад Победы в Москве на Красной площади? Кто принимал Парад? Памятник этому полководцу был поставлен в 1995 г. на Манежной площади.</a:t>
            </a:r>
            <a:endParaRPr lang="ru-RU" sz="2400" b="1" dirty="0">
              <a:latin typeface="Cambria" pitchFamily="18" charset="0"/>
            </a:endParaRPr>
          </a:p>
        </p:txBody>
      </p:sp>
      <p:pic>
        <p:nvPicPr>
          <p:cNvPr id="12" name="Picture 7" descr="024995c111b6c03118bcf59fa90d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>
          <a:xfrm>
            <a:off x="179512" y="188640"/>
            <a:ext cx="5279509" cy="396044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pic>
        <p:nvPicPr>
          <p:cNvPr id="8" name="Picture 18" descr="lenta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5058" name="Picture 2" descr="Russia-Moscow-Georgy Zhukov Monument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683568" y="4509120"/>
            <a:ext cx="2857500" cy="2133601"/>
          </a:xfrm>
          <a:prstGeom prst="rect">
            <a:avLst/>
          </a:prstGeom>
          <a:noFill/>
        </p:spPr>
      </p:pic>
      <p:sp>
        <p:nvSpPr>
          <p:cNvPr id="9" name="Управляющая кнопка: домой 8">
            <a:hlinkClick r:id="rId8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 spd="med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952 0.00254 L -0.43524 0.0025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251520" y="548680"/>
          <a:ext cx="6624735" cy="597666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24947"/>
                <a:gridCol w="1324947"/>
                <a:gridCol w="1324947"/>
                <a:gridCol w="1324947"/>
                <a:gridCol w="1324947"/>
              </a:tblGrid>
              <a:tr h="1494166"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3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4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5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</a:tr>
              <a:tr h="1494166"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6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9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10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</a:tr>
              <a:tr h="1494166"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11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12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13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14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15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</a:tr>
              <a:tr h="1494166"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16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17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18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19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</a:t>
                      </a:r>
                      <a:endParaRPr lang="ru-RU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gradFill flip="none" rotWithShape="1">
                      <a:gsLst>
                        <a:gs pos="0">
                          <a:srgbClr val="DDDDDD">
                            <a:shade val="30000"/>
                            <a:satMod val="115000"/>
                          </a:srgbClr>
                        </a:gs>
                        <a:gs pos="50000">
                          <a:srgbClr val="DDDDDD">
                            <a:shade val="67500"/>
                            <a:satMod val="115000"/>
                          </a:srgbClr>
                        </a:gs>
                        <a:gs pos="100000">
                          <a:srgbClr val="DDDDDD">
                            <a:shade val="100000"/>
                            <a:satMod val="115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</a:tr>
            </a:tbl>
          </a:graphicData>
        </a:graphic>
      </p:graphicFrame>
      <p:pic>
        <p:nvPicPr>
          <p:cNvPr id="9" name="Picture 2" descr="Картинка 39 из 182362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6839744" y="260648"/>
            <a:ext cx="2304256" cy="2304256"/>
          </a:xfrm>
          <a:prstGeom prst="rect">
            <a:avLst/>
          </a:prstGeom>
          <a:noFill/>
        </p:spPr>
      </p:pic>
      <p:sp>
        <p:nvSpPr>
          <p:cNvPr id="11" name="5-конечная звезда 10">
            <a:hlinkClick r:id="rId4" action="ppaction://hlinksldjump"/>
          </p:cNvPr>
          <p:cNvSpPr/>
          <p:nvPr/>
        </p:nvSpPr>
        <p:spPr>
          <a:xfrm>
            <a:off x="5652120" y="3789040"/>
            <a:ext cx="1008112" cy="1008112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  <p:sp>
        <p:nvSpPr>
          <p:cNvPr id="12" name="5-конечная звезда 11">
            <a:hlinkClick r:id="rId5" action="ppaction://hlinksldjump"/>
          </p:cNvPr>
          <p:cNvSpPr/>
          <p:nvPr/>
        </p:nvSpPr>
        <p:spPr>
          <a:xfrm>
            <a:off x="5652120" y="908720"/>
            <a:ext cx="1008112" cy="9361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  <p:sp>
        <p:nvSpPr>
          <p:cNvPr id="13" name="5-конечная звезда 12">
            <a:hlinkClick r:id="rId6" action="ppaction://hlinksldjump"/>
          </p:cNvPr>
          <p:cNvSpPr/>
          <p:nvPr/>
        </p:nvSpPr>
        <p:spPr>
          <a:xfrm>
            <a:off x="323528" y="3789040"/>
            <a:ext cx="1008112" cy="1008112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  <p:sp>
        <p:nvSpPr>
          <p:cNvPr id="18" name="5-конечная звезда 17">
            <a:hlinkClick r:id="rId7" action="ppaction://hlinksldjump"/>
          </p:cNvPr>
          <p:cNvSpPr/>
          <p:nvPr/>
        </p:nvSpPr>
        <p:spPr>
          <a:xfrm>
            <a:off x="323528" y="5301208"/>
            <a:ext cx="1080120" cy="9361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5" name="5-конечная звезда 24">
            <a:hlinkClick r:id="rId8" action="ppaction://hlinksldjump"/>
          </p:cNvPr>
          <p:cNvSpPr/>
          <p:nvPr/>
        </p:nvSpPr>
        <p:spPr>
          <a:xfrm>
            <a:off x="4283968" y="2348880"/>
            <a:ext cx="1008112" cy="1008112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  <p:sp>
        <p:nvSpPr>
          <p:cNvPr id="26" name="5-конечная звезда 25"/>
          <p:cNvSpPr/>
          <p:nvPr/>
        </p:nvSpPr>
        <p:spPr>
          <a:xfrm>
            <a:off x="7092280" y="2996952"/>
            <a:ext cx="432048" cy="432048"/>
          </a:xfrm>
          <a:prstGeom prst="star5">
            <a:avLst/>
          </a:prstGeom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>
              <a:ln>
                <a:solidFill>
                  <a:srgbClr val="FFFF00"/>
                </a:solidFill>
              </a:ln>
            </a:endParaRPr>
          </a:p>
        </p:txBody>
      </p:sp>
      <p:sp>
        <p:nvSpPr>
          <p:cNvPr id="29" name="5-конечная звезда 28">
            <a:hlinkClick r:id="rId9" action="ppaction://hlinksldjump"/>
          </p:cNvPr>
          <p:cNvSpPr/>
          <p:nvPr/>
        </p:nvSpPr>
        <p:spPr>
          <a:xfrm>
            <a:off x="1691680" y="5301208"/>
            <a:ext cx="1008112" cy="9361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3" name="Прямоугольник 32"/>
          <p:cNvSpPr/>
          <p:nvPr/>
        </p:nvSpPr>
        <p:spPr>
          <a:xfrm>
            <a:off x="7559824" y="2348880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4операции</a:t>
            </a:r>
            <a:endParaRPr lang="ru-RU" dirty="0"/>
          </a:p>
        </p:txBody>
      </p:sp>
      <p:sp>
        <p:nvSpPr>
          <p:cNvPr id="34" name="Прямоугольник 33"/>
          <p:cNvSpPr/>
          <p:nvPr/>
        </p:nvSpPr>
        <p:spPr>
          <a:xfrm>
            <a:off x="7559824" y="3068960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8события</a:t>
            </a:r>
            <a:endParaRPr lang="ru-RU" dirty="0"/>
          </a:p>
        </p:txBody>
      </p:sp>
      <p:sp>
        <p:nvSpPr>
          <p:cNvPr id="35" name="Прямоугольник 34"/>
          <p:cNvSpPr/>
          <p:nvPr/>
        </p:nvSpPr>
        <p:spPr>
          <a:xfrm>
            <a:off x="7559824" y="3717032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2 оружие</a:t>
            </a:r>
            <a:endParaRPr lang="ru-RU" dirty="0"/>
          </a:p>
        </p:txBody>
      </p:sp>
      <p:sp>
        <p:nvSpPr>
          <p:cNvPr id="37" name="Прямоугольник 36"/>
          <p:cNvSpPr/>
          <p:nvPr/>
        </p:nvSpPr>
        <p:spPr>
          <a:xfrm>
            <a:off x="7559824" y="4365104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2 пословицы</a:t>
            </a:r>
            <a:endParaRPr lang="ru-RU" dirty="0"/>
          </a:p>
        </p:txBody>
      </p:sp>
      <p:sp>
        <p:nvSpPr>
          <p:cNvPr id="38" name="Прямоугольник 37"/>
          <p:cNvSpPr/>
          <p:nvPr/>
        </p:nvSpPr>
        <p:spPr>
          <a:xfrm>
            <a:off x="7559824" y="4941168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2хронология</a:t>
            </a:r>
            <a:endParaRPr lang="ru-RU" dirty="0"/>
          </a:p>
        </p:txBody>
      </p:sp>
      <p:sp>
        <p:nvSpPr>
          <p:cNvPr id="39" name="Прямоугольник 38"/>
          <p:cNvSpPr/>
          <p:nvPr/>
        </p:nvSpPr>
        <p:spPr>
          <a:xfrm>
            <a:off x="7559824" y="5517232"/>
            <a:ext cx="1584176" cy="288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2 сражения</a:t>
            </a:r>
            <a:endParaRPr lang="ru-RU" dirty="0"/>
          </a:p>
        </p:txBody>
      </p:sp>
      <p:pic>
        <p:nvPicPr>
          <p:cNvPr id="40" name="Рисунок 39" descr="Рисунок3.png"/>
          <p:cNvPicPr>
            <a:picLocks noChangeAspect="1"/>
          </p:cNvPicPr>
          <p:nvPr/>
        </p:nvPicPr>
        <p:blipFill>
          <a:blip r:embed="rId10" cstate="email"/>
          <a:stretch>
            <a:fillRect/>
          </a:stretch>
        </p:blipFill>
        <p:spPr>
          <a:xfrm>
            <a:off x="7020272" y="4869160"/>
            <a:ext cx="504056" cy="430397"/>
          </a:xfrm>
          <a:prstGeom prst="rect">
            <a:avLst/>
          </a:prstGeom>
        </p:spPr>
      </p:pic>
      <p:pic>
        <p:nvPicPr>
          <p:cNvPr id="41" name="Рисунок 40" descr="Рисунок4.png"/>
          <p:cNvPicPr>
            <a:picLocks noChangeAspect="1"/>
          </p:cNvPicPr>
          <p:nvPr/>
        </p:nvPicPr>
        <p:blipFill>
          <a:blip r:embed="rId11" cstate="email"/>
          <a:stretch>
            <a:fillRect/>
          </a:stretch>
        </p:blipFill>
        <p:spPr>
          <a:xfrm>
            <a:off x="7092280" y="5445224"/>
            <a:ext cx="432048" cy="430397"/>
          </a:xfrm>
          <a:prstGeom prst="rect">
            <a:avLst/>
          </a:prstGeom>
        </p:spPr>
      </p:pic>
      <p:pic>
        <p:nvPicPr>
          <p:cNvPr id="42" name="Рисунок 41" descr="Рисунок6.png"/>
          <p:cNvPicPr>
            <a:picLocks noChangeAspect="1"/>
          </p:cNvPicPr>
          <p:nvPr/>
        </p:nvPicPr>
        <p:blipFill>
          <a:blip r:embed="rId12" cstate="email"/>
          <a:stretch>
            <a:fillRect/>
          </a:stretch>
        </p:blipFill>
        <p:spPr>
          <a:xfrm>
            <a:off x="7020272" y="4221088"/>
            <a:ext cx="504056" cy="502130"/>
          </a:xfrm>
          <a:prstGeom prst="rect">
            <a:avLst/>
          </a:prstGeom>
        </p:spPr>
      </p:pic>
      <p:pic>
        <p:nvPicPr>
          <p:cNvPr id="1319944" name="Picture 8" descr="Картинка 27 из 52472">
            <a:hlinkClick r:id="rId13"/>
          </p:cNvPr>
          <p:cNvPicPr>
            <a:picLocks noChangeAspect="1" noChangeArrowheads="1"/>
          </p:cNvPicPr>
          <p:nvPr/>
        </p:nvPicPr>
        <p:blipFill>
          <a:blip r:embed="rId14" cstate="email"/>
          <a:srcRect/>
          <a:stretch>
            <a:fillRect/>
          </a:stretch>
        </p:blipFill>
        <p:spPr bwMode="auto">
          <a:xfrm>
            <a:off x="7092280" y="2348880"/>
            <a:ext cx="441049" cy="504056"/>
          </a:xfrm>
          <a:prstGeom prst="rect">
            <a:avLst/>
          </a:prstGeom>
          <a:noFill/>
        </p:spPr>
      </p:pic>
      <p:pic>
        <p:nvPicPr>
          <p:cNvPr id="1319946" name="Picture 10" descr="Картинка 69 из 123715">
            <a:hlinkClick r:id="rId15"/>
          </p:cNvPr>
          <p:cNvPicPr>
            <a:picLocks noChangeAspect="1" noChangeArrowheads="1"/>
          </p:cNvPicPr>
          <p:nvPr/>
        </p:nvPicPr>
        <p:blipFill>
          <a:blip r:embed="rId16" cstate="email"/>
          <a:srcRect/>
          <a:stretch>
            <a:fillRect/>
          </a:stretch>
        </p:blipFill>
        <p:spPr bwMode="auto">
          <a:xfrm>
            <a:off x="7020271" y="3645024"/>
            <a:ext cx="504057" cy="370328"/>
          </a:xfrm>
          <a:prstGeom prst="rect">
            <a:avLst/>
          </a:prstGeom>
          <a:noFill/>
        </p:spPr>
      </p:pic>
      <p:pic>
        <p:nvPicPr>
          <p:cNvPr id="48" name="Picture 8" descr="Картинка 27 из 52472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 cstate="email"/>
          <a:srcRect/>
          <a:stretch>
            <a:fillRect/>
          </a:stretch>
        </p:blipFill>
        <p:spPr bwMode="auto">
          <a:xfrm>
            <a:off x="4355976" y="5301208"/>
            <a:ext cx="945105" cy="1080120"/>
          </a:xfrm>
          <a:prstGeom prst="rect">
            <a:avLst/>
          </a:prstGeom>
          <a:noFill/>
        </p:spPr>
      </p:pic>
      <p:pic>
        <p:nvPicPr>
          <p:cNvPr id="50" name="Рисунок 49" descr="Рисунок6.png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20" cstate="email"/>
          <a:stretch>
            <a:fillRect/>
          </a:stretch>
        </p:blipFill>
        <p:spPr>
          <a:xfrm>
            <a:off x="4355976" y="908720"/>
            <a:ext cx="1010045" cy="1006186"/>
          </a:xfrm>
          <a:prstGeom prst="rect">
            <a:avLst/>
          </a:prstGeom>
        </p:spPr>
      </p:pic>
      <p:pic>
        <p:nvPicPr>
          <p:cNvPr id="51" name="Рисунок 50" descr="Рисунок6.png">
            <a:hlinkClick r:id="rId21" action="ppaction://hlinksldjump"/>
          </p:cNvPr>
          <p:cNvPicPr>
            <a:picLocks noChangeAspect="1"/>
          </p:cNvPicPr>
          <p:nvPr/>
        </p:nvPicPr>
        <p:blipFill>
          <a:blip r:embed="rId20" cstate="email"/>
          <a:stretch>
            <a:fillRect/>
          </a:stretch>
        </p:blipFill>
        <p:spPr>
          <a:xfrm>
            <a:off x="5652120" y="5301208"/>
            <a:ext cx="1084263" cy="1080120"/>
          </a:xfrm>
          <a:prstGeom prst="rect">
            <a:avLst/>
          </a:prstGeom>
        </p:spPr>
      </p:pic>
      <p:pic>
        <p:nvPicPr>
          <p:cNvPr id="52" name="Рисунок 51" descr="Рисунок3.png">
            <a:hlinkClick r:id="rId22" action="ppaction://hlinksldjump"/>
          </p:cNvPr>
          <p:cNvPicPr>
            <a:picLocks noChangeAspect="1"/>
          </p:cNvPicPr>
          <p:nvPr/>
        </p:nvPicPr>
        <p:blipFill>
          <a:blip r:embed="rId23" cstate="email"/>
          <a:stretch>
            <a:fillRect/>
          </a:stretch>
        </p:blipFill>
        <p:spPr>
          <a:xfrm>
            <a:off x="2987824" y="3861048"/>
            <a:ext cx="1080120" cy="1009014"/>
          </a:xfrm>
          <a:prstGeom prst="rect">
            <a:avLst/>
          </a:prstGeom>
        </p:spPr>
      </p:pic>
      <p:pic>
        <p:nvPicPr>
          <p:cNvPr id="53" name="Рисунок 52" descr="Рисунок3.png">
            <a:hlinkClick r:id="rId24" action="ppaction://hlinksldjump"/>
          </p:cNvPr>
          <p:cNvPicPr>
            <a:picLocks noChangeAspect="1"/>
          </p:cNvPicPr>
          <p:nvPr/>
        </p:nvPicPr>
        <p:blipFill>
          <a:blip r:embed="rId23" cstate="email"/>
          <a:stretch>
            <a:fillRect/>
          </a:stretch>
        </p:blipFill>
        <p:spPr>
          <a:xfrm>
            <a:off x="2987824" y="5301208"/>
            <a:ext cx="1096311" cy="1080120"/>
          </a:xfrm>
          <a:prstGeom prst="rect">
            <a:avLst/>
          </a:prstGeom>
        </p:spPr>
      </p:pic>
      <p:pic>
        <p:nvPicPr>
          <p:cNvPr id="54" name="Рисунок 53" descr="Рисунок4.png">
            <a:hlinkClick r:id="rId25" action="ppaction://hlinksldjump"/>
          </p:cNvPr>
          <p:cNvPicPr>
            <a:picLocks noChangeAspect="1"/>
          </p:cNvPicPr>
          <p:nvPr/>
        </p:nvPicPr>
        <p:blipFill>
          <a:blip r:embed="rId26" cstate="email"/>
          <a:stretch>
            <a:fillRect/>
          </a:stretch>
        </p:blipFill>
        <p:spPr>
          <a:xfrm>
            <a:off x="1619672" y="908720"/>
            <a:ext cx="1011979" cy="1008112"/>
          </a:xfrm>
          <a:prstGeom prst="rect">
            <a:avLst/>
          </a:prstGeom>
        </p:spPr>
      </p:pic>
      <p:pic>
        <p:nvPicPr>
          <p:cNvPr id="55" name="Рисунок 54" descr="Рисунок4.png">
            <a:hlinkClick r:id="rId27" action="ppaction://hlinksldjump"/>
          </p:cNvPr>
          <p:cNvPicPr>
            <a:picLocks noChangeAspect="1"/>
          </p:cNvPicPr>
          <p:nvPr/>
        </p:nvPicPr>
        <p:blipFill>
          <a:blip r:embed="rId26" cstate="email"/>
          <a:stretch>
            <a:fillRect/>
          </a:stretch>
        </p:blipFill>
        <p:spPr>
          <a:xfrm>
            <a:off x="1619396" y="3861048"/>
            <a:ext cx="1011979" cy="1008112"/>
          </a:xfrm>
          <a:prstGeom prst="rect">
            <a:avLst/>
          </a:prstGeom>
        </p:spPr>
      </p:pic>
      <p:pic>
        <p:nvPicPr>
          <p:cNvPr id="56" name="Picture 10" descr="Картинка 69 из 123715">
            <a:hlinkClick r:id="rId28" action="ppaction://hlinksldjump"/>
          </p:cNvPr>
          <p:cNvPicPr>
            <a:picLocks noChangeAspect="1" noChangeArrowheads="1"/>
          </p:cNvPicPr>
          <p:nvPr/>
        </p:nvPicPr>
        <p:blipFill>
          <a:blip r:embed="rId29" cstate="email"/>
          <a:srcRect/>
          <a:stretch>
            <a:fillRect/>
          </a:stretch>
        </p:blipFill>
        <p:spPr bwMode="auto">
          <a:xfrm>
            <a:off x="323528" y="2420888"/>
            <a:ext cx="1176131" cy="936104"/>
          </a:xfrm>
          <a:prstGeom prst="rect">
            <a:avLst/>
          </a:prstGeom>
          <a:noFill/>
        </p:spPr>
      </p:pic>
      <p:pic>
        <p:nvPicPr>
          <p:cNvPr id="57" name="Picture 10" descr="Картинка 69 из 123715">
            <a:hlinkClick r:id="rId30" action="ppaction://hlinksldjump"/>
          </p:cNvPr>
          <p:cNvPicPr>
            <a:picLocks noChangeAspect="1" noChangeArrowheads="1"/>
          </p:cNvPicPr>
          <p:nvPr/>
        </p:nvPicPr>
        <p:blipFill>
          <a:blip r:embed="rId31" cstate="email"/>
          <a:srcRect/>
          <a:stretch>
            <a:fillRect/>
          </a:stretch>
        </p:blipFill>
        <p:spPr bwMode="auto">
          <a:xfrm>
            <a:off x="4355976" y="3933056"/>
            <a:ext cx="1080120" cy="918102"/>
          </a:xfrm>
          <a:prstGeom prst="rect">
            <a:avLst/>
          </a:prstGeom>
          <a:noFill/>
        </p:spPr>
      </p:pic>
      <p:pic>
        <p:nvPicPr>
          <p:cNvPr id="45" name="Picture 8" descr="Картинка 27 из 52472">
            <a:hlinkClick r:id="rId32" action="ppaction://hlinksldjump"/>
          </p:cNvPr>
          <p:cNvPicPr>
            <a:picLocks noChangeAspect="1" noChangeArrowheads="1"/>
          </p:cNvPicPr>
          <p:nvPr/>
        </p:nvPicPr>
        <p:blipFill>
          <a:blip r:embed="rId18" cstate="email"/>
          <a:srcRect/>
          <a:stretch>
            <a:fillRect/>
          </a:stretch>
        </p:blipFill>
        <p:spPr bwMode="auto">
          <a:xfrm>
            <a:off x="5724128" y="2348880"/>
            <a:ext cx="945105" cy="1080120"/>
          </a:xfrm>
          <a:prstGeom prst="rect">
            <a:avLst/>
          </a:prstGeom>
          <a:noFill/>
        </p:spPr>
      </p:pic>
      <p:pic>
        <p:nvPicPr>
          <p:cNvPr id="49" name="Picture 8" descr="Картинка 27 из 52472">
            <a:hlinkClick r:id="rId33" action="ppaction://hlinksldjump"/>
          </p:cNvPr>
          <p:cNvPicPr>
            <a:picLocks noChangeAspect="1" noChangeArrowheads="1"/>
          </p:cNvPicPr>
          <p:nvPr/>
        </p:nvPicPr>
        <p:blipFill>
          <a:blip r:embed="rId34" cstate="email"/>
          <a:srcRect/>
          <a:stretch>
            <a:fillRect/>
          </a:stretch>
        </p:blipFill>
        <p:spPr bwMode="auto">
          <a:xfrm>
            <a:off x="2987824" y="2348880"/>
            <a:ext cx="945105" cy="1080120"/>
          </a:xfrm>
          <a:prstGeom prst="rect">
            <a:avLst/>
          </a:prstGeom>
          <a:noFill/>
        </p:spPr>
      </p:pic>
      <p:sp>
        <p:nvSpPr>
          <p:cNvPr id="16" name="5-конечная звезда 15">
            <a:hlinkClick r:id="rId35" action="ppaction://hlinksldjump"/>
          </p:cNvPr>
          <p:cNvSpPr/>
          <p:nvPr/>
        </p:nvSpPr>
        <p:spPr>
          <a:xfrm>
            <a:off x="2987824" y="908720"/>
            <a:ext cx="1008112" cy="9361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  <p:pic>
        <p:nvPicPr>
          <p:cNvPr id="47" name="Picture 8" descr="Картинка 27 из 52472">
            <a:hlinkClick r:id="rId36" action="ppaction://hlinksldjump"/>
          </p:cNvPr>
          <p:cNvPicPr>
            <a:picLocks noChangeAspect="1" noChangeArrowheads="1"/>
          </p:cNvPicPr>
          <p:nvPr/>
        </p:nvPicPr>
        <p:blipFill>
          <a:blip r:embed="rId18" cstate="email"/>
          <a:srcRect/>
          <a:stretch>
            <a:fillRect/>
          </a:stretch>
        </p:blipFill>
        <p:spPr bwMode="auto">
          <a:xfrm>
            <a:off x="395536" y="836712"/>
            <a:ext cx="945105" cy="1080120"/>
          </a:xfrm>
          <a:prstGeom prst="rect">
            <a:avLst/>
          </a:prstGeom>
          <a:noFill/>
        </p:spPr>
      </p:pic>
      <p:sp>
        <p:nvSpPr>
          <p:cNvPr id="22" name="5-конечная звезда 21">
            <a:hlinkClick r:id="rId37" action="ppaction://hlinksldjump"/>
          </p:cNvPr>
          <p:cNvSpPr/>
          <p:nvPr/>
        </p:nvSpPr>
        <p:spPr>
          <a:xfrm>
            <a:off x="1691680" y="2348880"/>
            <a:ext cx="1008112" cy="1008112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8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Рисунок 12" descr="D7_00.PN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1043608" y="1767007"/>
            <a:ext cx="777686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/>
            </a:r>
            <a:br>
              <a:rPr lang="ru-RU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</a:br>
            <a:endParaRPr lang="ru-RU" sz="32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9512" y="3212976"/>
            <a:ext cx="657987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Ставка Верховного Главнокомандования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99792" y="4005064"/>
            <a:ext cx="587301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Государственный Комитет Обороны 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55976" y="4725144"/>
            <a:ext cx="3873689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Совет Труда и Обороны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96136" y="5445224"/>
            <a:ext cx="3228641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Совет по эвакуации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Выноска со стрелкой вниз 16"/>
          <p:cNvSpPr/>
          <p:nvPr/>
        </p:nvSpPr>
        <p:spPr>
          <a:xfrm>
            <a:off x="467544" y="404664"/>
            <a:ext cx="8280920" cy="2636912"/>
          </a:xfrm>
          <a:prstGeom prst="downArrowCallout">
            <a:avLst>
              <a:gd name="adj1" fmla="val 36306"/>
              <a:gd name="adj2" fmla="val 24378"/>
              <a:gd name="adj3" fmla="val 25000"/>
              <a:gd name="adj4" fmla="val 71096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Чрезвычайный государственный орган СССР,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сосредоточивший в годы Великой Отечественной войны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 всю полноту власти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 и координировавший действия фронта и тыла</a:t>
            </a:r>
          </a:p>
        </p:txBody>
      </p:sp>
      <p:pic>
        <p:nvPicPr>
          <p:cNvPr id="9" name="Picture 18" descr="lenta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Управляющая кнопка: домой 10">
            <a:hlinkClick r:id="rId4" action="ppaction://hlinksldjump" highlightClick="1"/>
          </p:cNvPr>
          <p:cNvSpPr/>
          <p:nvPr/>
        </p:nvSpPr>
        <p:spPr>
          <a:xfrm>
            <a:off x="853244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3300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74818" name="Rectangle 2"/>
          <p:cNvSpPr>
            <a:spLocks noChangeArrowheads="1"/>
          </p:cNvSpPr>
          <p:nvPr/>
        </p:nvSpPr>
        <p:spPr bwMode="auto">
          <a:xfrm>
            <a:off x="3995936" y="4154016"/>
            <a:ext cx="4644008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  <a:t/>
            </a:r>
            <a:b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</a:b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  <a:t/>
            </a:r>
            <a:b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</a:b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Загнутый угол 6"/>
          <p:cNvSpPr/>
          <p:nvPr/>
        </p:nvSpPr>
        <p:spPr>
          <a:xfrm>
            <a:off x="4932040" y="260648"/>
            <a:ext cx="3861601" cy="1248515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Летит - лается,</a:t>
            </a: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упадет – рассыпается.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Загнутый угол 14"/>
          <p:cNvSpPr/>
          <p:nvPr/>
        </p:nvSpPr>
        <p:spPr>
          <a:xfrm>
            <a:off x="4788024" y="3212976"/>
            <a:ext cx="4211960" cy="1368152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Стоят три старушки: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Вздохнут они да охнут,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Вблизи все люди глохнут</a:t>
            </a:r>
            <a:r>
              <a:rPr lang="ru-RU" sz="2400" b="1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Загнутый угол 15"/>
          <p:cNvSpPr/>
          <p:nvPr/>
        </p:nvSpPr>
        <p:spPr>
          <a:xfrm>
            <a:off x="467544" y="188640"/>
            <a:ext cx="3888432" cy="1634480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dirty="0" smtClean="0">
              <a:solidFill>
                <a:srgbClr val="333333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333333"/>
              </a:solidFill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Глазами не увидишь,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руками не возьмешь,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а без него в атаку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не пойдешь</a:t>
            </a:r>
            <a:r>
              <a:rPr lang="ru-RU" sz="2400" dirty="0" smtClean="0">
                <a:solidFill>
                  <a:srgbClr val="333333"/>
                </a:solidFill>
                <a:ea typeface="Calibri" pitchFamily="34" charset="0"/>
                <a:cs typeface="Times New Roman" pitchFamily="18" charset="0"/>
              </a:rPr>
              <a:t>. </a:t>
            </a:r>
            <a:endParaRPr lang="ru-RU" sz="2400" dirty="0" smtClean="0">
              <a:solidFill>
                <a:srgbClr val="000066"/>
              </a:solidFill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11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74820" name="Picture 4" descr="Картинка 11 из 10243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868144" y="4653136"/>
            <a:ext cx="2753905" cy="206155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674824" name="Picture 8" descr="Картинка 17 из 230838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39552" y="2276872"/>
            <a:ext cx="3960440" cy="3960440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11" name="TextBox 10"/>
          <p:cNvSpPr txBox="1"/>
          <p:nvPr/>
        </p:nvSpPr>
        <p:spPr>
          <a:xfrm rot="20922690">
            <a:off x="3323555" y="2511715"/>
            <a:ext cx="9857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УРА!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74822" name="Picture 6" descr="Картинка 4 из 11701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 rot="20922390">
            <a:off x="5856117" y="1459364"/>
            <a:ext cx="2872619" cy="1541406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12" name="Управляющая кнопка: домой 11">
            <a:hlinkClick r:id="rId9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74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6748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7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3300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Загнутый угол 3"/>
          <p:cNvSpPr/>
          <p:nvPr/>
        </p:nvSpPr>
        <p:spPr>
          <a:xfrm>
            <a:off x="251520" y="5157192"/>
            <a:ext cx="4248472" cy="1418456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Стоит черепаха– стальная рубаха,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Враг в овраг и она туда, где враг.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77891" name="Picture 3" descr="Картинка 36 из 86538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716016" y="3645024"/>
            <a:ext cx="3888432" cy="2991102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9" name="Picture 4" descr="Картинка 10 из 98048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6948264" y="188640"/>
            <a:ext cx="2059069" cy="309634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677895" name="Picture 7" descr="Картинка 8 из 8635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>
            <a:off x="395536" y="2204864"/>
            <a:ext cx="3444381" cy="201622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3" name="Загнутый угол 2"/>
          <p:cNvSpPr/>
          <p:nvPr/>
        </p:nvSpPr>
        <p:spPr>
          <a:xfrm rot="20199001">
            <a:off x="251520" y="620688"/>
            <a:ext cx="3888432" cy="1418456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Летит ворон, весь окован,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Кого клюнет, тому смерть</a:t>
            </a:r>
            <a:r>
              <a:rPr lang="ru-RU" sz="2400" b="1" dirty="0" smtClean="0">
                <a:solidFill>
                  <a:srgbClr val="000066"/>
                </a:solidFill>
                <a:latin typeface="Calibri" pitchFamily="34" charset="0"/>
                <a:ea typeface="Times New Roman" pitchFamily="18" charset="0"/>
                <a:cs typeface="Times New Roman" pitchFamily="18" charset="0"/>
              </a:rPr>
              <a:t>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Загнутый угол 5"/>
          <p:cNvSpPr/>
          <p:nvPr/>
        </p:nvSpPr>
        <p:spPr>
          <a:xfrm>
            <a:off x="3995936" y="1484784"/>
            <a:ext cx="3096344" cy="1346448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11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139952" y="1700808"/>
            <a:ext cx="30647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На пушку непохоже,</a:t>
            </a:r>
          </a:p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а палит – дай Боже!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Управляющая кнопка: домой 10">
            <a:hlinkClick r:id="rId9" action="ppaction://hlinksldjump" highlightClick="1"/>
          </p:cNvPr>
          <p:cNvSpPr/>
          <p:nvPr/>
        </p:nvSpPr>
        <p:spPr>
          <a:xfrm>
            <a:off x="8783960" y="6237312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77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7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/>
        </p:nvSpPr>
        <p:spPr>
          <a:xfrm>
            <a:off x="107504" y="3356992"/>
            <a:ext cx="6624736" cy="33855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</a:rPr>
              <a:t>      </a:t>
            </a:r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Грандиозная композиция в честь Победы состоит из трех монументальных скульптурных групп, связанных одной идеей:  «Тыл -фронту» в Магнитогорске , «Воин-освободитель» в берлинском </a:t>
            </a:r>
            <a:r>
              <a:rPr lang="ru-RU" sz="2000" b="1" spc="50" dirty="0" err="1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Трептов</a:t>
            </a:r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- парке и ……………….</a:t>
            </a:r>
          </a:p>
          <a:p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      Подразумевается, что меч, выкованный на берегу Урала, потом был поднят в ……………….и опущен после Победы в Берлине.</a:t>
            </a:r>
            <a:r>
              <a:rPr lang="ru-RU" sz="2000" b="1" spc="50" baseline="3000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baseline="30000" dirty="0" smtClean="0"/>
              <a:t> </a:t>
            </a:r>
            <a:r>
              <a:rPr lang="ru-RU" dirty="0" smtClean="0"/>
              <a:t>     </a:t>
            </a:r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Какой знаменитой скульптуры не хватает</a:t>
            </a:r>
          </a:p>
          <a:p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     между  двумя этими памятниками? </a:t>
            </a:r>
          </a:p>
          <a:p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     Где находится этот монумент?</a:t>
            </a:r>
            <a:endParaRPr lang="ru-RU" b="1" i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7" name="Picture 8" descr="Картинка 5 из 134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5" y="188640"/>
            <a:ext cx="4320477" cy="3240360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  <a:softEdge rad="11250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pic>
        <p:nvPicPr>
          <p:cNvPr id="8" name="Picture 10" descr="Картинка 31 из 7002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6516216" y="2547525"/>
            <a:ext cx="2627784" cy="4017188"/>
          </a:xfrm>
          <a:prstGeom prst="rect">
            <a:avLst/>
          </a:prstGeom>
          <a:noFill/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pic>
        <p:nvPicPr>
          <p:cNvPr id="6" name="Picture 6" descr="Картинка 51 из 30469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779912" y="476672"/>
            <a:ext cx="3096344" cy="4128459"/>
          </a:xfrm>
          <a:prstGeom prst="rect">
            <a:avLst/>
          </a:prstGeom>
          <a:noFill/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sp>
        <p:nvSpPr>
          <p:cNvPr id="10" name="Управляющая кнопка: домой 9">
            <a:hlinkClick r:id="rId8" action="ppaction://hlinksldjump" highlightClick="1"/>
          </p:cNvPr>
          <p:cNvSpPr/>
          <p:nvPr/>
        </p:nvSpPr>
        <p:spPr>
          <a:xfrm>
            <a:off x="8783960" y="6535664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1304146616_in_days_of_war_21457_2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Управляющая кнопка: домой 2">
            <a:hlinkClick r:id="rId3" action="ppaction://hlinksldjump" highlightClick="1"/>
          </p:cNvPr>
          <p:cNvSpPr/>
          <p:nvPr/>
        </p:nvSpPr>
        <p:spPr>
          <a:xfrm>
            <a:off x="8783960" y="6309320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Картинка 17 из 182372"/>
          <p:cNvPicPr/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436096" y="1412776"/>
            <a:ext cx="3419872" cy="4559829"/>
          </a:xfrm>
          <a:prstGeom prst="rect">
            <a:avLst/>
          </a:prstGeom>
          <a:noFill/>
          <a:ln w="38100">
            <a:solidFill>
              <a:srgbClr val="FF9966"/>
            </a:solidFill>
          </a:ln>
        </p:spPr>
      </p:pic>
      <p:pic>
        <p:nvPicPr>
          <p:cNvPr id="3" name="Рисунок 2" descr="Рисунок1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23528" y="476672"/>
            <a:ext cx="4691157" cy="3528392"/>
          </a:xfrm>
          <a:prstGeom prst="rect">
            <a:avLst/>
          </a:prstGeom>
          <a:ln w="38100">
            <a:solidFill>
              <a:srgbClr val="FF9966"/>
            </a:solidFill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5" name="Управляющая кнопка: домой 4">
            <a:hlinkClick r:id="rId4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6" descr="багратион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395536" y="2420888"/>
            <a:ext cx="3888432" cy="4327449"/>
          </a:xfrm>
          <a:prstGeom prst="rect">
            <a:avLst/>
          </a:prstGeom>
          <a:noFill/>
          <a:ln w="28575">
            <a:solidFill>
              <a:schemeClr val="tx2">
                <a:lumMod val="75000"/>
              </a:schemeClr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5148064" y="3645024"/>
            <a:ext cx="37444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000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Операция «Багратион»</a:t>
            </a:r>
            <a:endParaRPr lang="ru-RU" sz="40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220072" y="6237312"/>
            <a:ext cx="34980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solidFill>
                  <a:schemeClr val="tx2">
                    <a:lumMod val="75000"/>
                  </a:schemeClr>
                </a:solidFill>
              </a:rPr>
              <a:t>Генерал П.И.Багратион</a:t>
            </a:r>
            <a:endParaRPr lang="ru-RU" sz="2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9512" y="332656"/>
            <a:ext cx="867645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советских войск по освобождению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Белоруссии  в июне-августе 1944 г. носила имя известного полководца, героя Отечественной войны 1812 г.  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Управляющая кнопка: домой 7">
            <a:hlinkClick r:id="rId3" action="ppaction://hlinksldjump" highlightClick="1"/>
          </p:cNvPr>
          <p:cNvSpPr/>
          <p:nvPr/>
        </p:nvSpPr>
        <p:spPr>
          <a:xfrm>
            <a:off x="8748464" y="6381328"/>
            <a:ext cx="395536" cy="476672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Файл:Die deutschen Kaiser Friedrich I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2" y="908720"/>
            <a:ext cx="2808312" cy="47741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pic>
        <p:nvPicPr>
          <p:cNvPr id="1028" name="Picture 4" descr="C:\Users\Пользователь\Pictures\ВОВ\barbarossa.GIF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084168" y="2852936"/>
            <a:ext cx="2857500" cy="3885431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3" name="Прямоугольник 2"/>
          <p:cNvSpPr/>
          <p:nvPr/>
        </p:nvSpPr>
        <p:spPr>
          <a:xfrm>
            <a:off x="3059832" y="2564904"/>
            <a:ext cx="2952328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Имя этого воинственного средневекового немецкого короля стало названием плана германского вермахта по вторжению на территорию СССР</a:t>
            </a:r>
            <a:endParaRPr lang="ru-RU" sz="24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3059832" y="404664"/>
            <a:ext cx="5868144" cy="1944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/>
              <a:t>Фридрих I ……………..(Рыжебородый) – Германский король , император  Священной Римской  империи в </a:t>
            </a:r>
            <a:r>
              <a:rPr lang="en-US" sz="2400" dirty="0" smtClean="0"/>
              <a:t>XII</a:t>
            </a:r>
            <a:r>
              <a:rPr lang="ru-RU" sz="2400" dirty="0" smtClean="0"/>
              <a:t> в., при котором империя достигла своего наивысшего расцвета и военной мощи. </a:t>
            </a:r>
            <a:endParaRPr lang="ru-RU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4716016" y="404664"/>
            <a:ext cx="14061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tx2">
                    <a:lumMod val="75000"/>
                  </a:schemeClr>
                </a:solidFill>
              </a:rPr>
              <a:t>Барбаросса</a:t>
            </a:r>
            <a:endParaRPr lang="ru-RU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8" name="Управляющая кнопка: домой 7">
            <a:hlinkClick r:id="rId5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Крест 22"/>
          <p:cNvSpPr/>
          <p:nvPr/>
        </p:nvSpPr>
        <p:spPr>
          <a:xfrm>
            <a:off x="7092280" y="1772816"/>
            <a:ext cx="1800200" cy="1728192"/>
          </a:xfrm>
          <a:prstGeom prst="plus">
            <a:avLst>
              <a:gd name="adj" fmla="val 3104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Крест 12"/>
          <p:cNvSpPr/>
          <p:nvPr/>
        </p:nvSpPr>
        <p:spPr>
          <a:xfrm>
            <a:off x="539552" y="1844824"/>
            <a:ext cx="1800200" cy="1728192"/>
          </a:xfrm>
          <a:prstGeom prst="plus">
            <a:avLst>
              <a:gd name="adj" fmla="val 3104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492938" y="2420888"/>
            <a:ext cx="185018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«Тайфун»</a:t>
            </a:r>
          </a:p>
          <a:p>
            <a:pPr algn="ctr"/>
            <a:r>
              <a:rPr lang="ru-RU" sz="2000" dirty="0" smtClean="0"/>
              <a:t>Германия</a:t>
            </a:r>
            <a:endParaRPr lang="ru-RU" sz="2000" dirty="0"/>
          </a:p>
        </p:txBody>
      </p:sp>
      <p:sp>
        <p:nvSpPr>
          <p:cNvPr id="9" name="TextBox 8"/>
          <p:cNvSpPr txBox="1"/>
          <p:nvPr/>
        </p:nvSpPr>
        <p:spPr>
          <a:xfrm>
            <a:off x="251520" y="404664"/>
            <a:ext cx="84249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Соотнесите  кодовые названия операций и городов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5-конечная звезда 13"/>
          <p:cNvSpPr/>
          <p:nvPr/>
        </p:nvSpPr>
        <p:spPr>
          <a:xfrm>
            <a:off x="3851920" y="1628800"/>
            <a:ext cx="2232248" cy="1872208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Лента лицом вниз 15"/>
          <p:cNvSpPr/>
          <p:nvPr/>
        </p:nvSpPr>
        <p:spPr>
          <a:xfrm>
            <a:off x="3131840" y="4149080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Лента лицом вниз 17"/>
          <p:cNvSpPr/>
          <p:nvPr/>
        </p:nvSpPr>
        <p:spPr>
          <a:xfrm>
            <a:off x="179512" y="5589240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Лента лицом вниз 18"/>
          <p:cNvSpPr/>
          <p:nvPr/>
        </p:nvSpPr>
        <p:spPr>
          <a:xfrm>
            <a:off x="5796136" y="5517232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TextBox 5"/>
          <p:cNvSpPr txBox="1"/>
          <p:nvPr/>
        </p:nvSpPr>
        <p:spPr>
          <a:xfrm>
            <a:off x="1187624" y="5877272"/>
            <a:ext cx="1124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Курск</a:t>
            </a:r>
            <a:endParaRPr lang="ru-RU" sz="2800" dirty="0"/>
          </a:p>
        </p:txBody>
      </p:sp>
      <p:sp>
        <p:nvSpPr>
          <p:cNvPr id="8" name="TextBox 7"/>
          <p:cNvSpPr txBox="1"/>
          <p:nvPr/>
        </p:nvSpPr>
        <p:spPr>
          <a:xfrm>
            <a:off x="6372200" y="5805264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/>
              <a:t>Сталинград</a:t>
            </a:r>
            <a:endParaRPr lang="ru-RU" sz="2400" dirty="0"/>
          </a:p>
        </p:txBody>
      </p:sp>
      <p:sp>
        <p:nvSpPr>
          <p:cNvPr id="4" name="TextBox 3"/>
          <p:cNvSpPr txBox="1"/>
          <p:nvPr/>
        </p:nvSpPr>
        <p:spPr>
          <a:xfrm>
            <a:off x="6876256" y="2348880"/>
            <a:ext cx="21675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«Цитадель»</a:t>
            </a:r>
          </a:p>
          <a:p>
            <a:pPr algn="ctr"/>
            <a:r>
              <a:rPr lang="ru-RU" sz="2000" dirty="0" smtClean="0"/>
              <a:t>Германия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283968" y="2276872"/>
            <a:ext cx="13917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«Уран»</a:t>
            </a:r>
          </a:p>
          <a:p>
            <a:pPr algn="ctr"/>
            <a:r>
              <a:rPr lang="ru-RU" sz="2000" dirty="0" smtClean="0"/>
              <a:t>СССР</a:t>
            </a:r>
            <a:endParaRPr lang="ru-RU" sz="2000" dirty="0"/>
          </a:p>
        </p:txBody>
      </p:sp>
      <p:sp>
        <p:nvSpPr>
          <p:cNvPr id="7" name="TextBox 6"/>
          <p:cNvSpPr txBox="1"/>
          <p:nvPr/>
        </p:nvSpPr>
        <p:spPr>
          <a:xfrm>
            <a:off x="4139952" y="4437112"/>
            <a:ext cx="13789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Москва</a:t>
            </a:r>
            <a:endParaRPr lang="ru-RU" sz="2800" dirty="0"/>
          </a:p>
        </p:txBody>
      </p:sp>
      <p:sp>
        <p:nvSpPr>
          <p:cNvPr id="21" name="TextBox 20"/>
          <p:cNvSpPr txBox="1"/>
          <p:nvPr/>
        </p:nvSpPr>
        <p:spPr>
          <a:xfrm>
            <a:off x="3707904" y="3501008"/>
            <a:ext cx="25474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19.11.42г. - 02.02.43г.</a:t>
            </a:r>
            <a:endParaRPr lang="ru-RU" dirty="0"/>
          </a:p>
        </p:txBody>
      </p:sp>
      <p:sp>
        <p:nvSpPr>
          <p:cNvPr id="24" name="TextBox 23"/>
          <p:cNvSpPr txBox="1"/>
          <p:nvPr/>
        </p:nvSpPr>
        <p:spPr>
          <a:xfrm>
            <a:off x="7164288" y="3645024"/>
            <a:ext cx="19311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05.07.-12.07.43г.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323528" y="3789040"/>
            <a:ext cx="1962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30.09.-04.12.41г.</a:t>
            </a:r>
            <a:endParaRPr lang="ru-RU" dirty="0"/>
          </a:p>
        </p:txBody>
      </p:sp>
      <p:sp>
        <p:nvSpPr>
          <p:cNvPr id="20" name="Управляющая кнопка: домой 19">
            <a:hlinkClick r:id="rId2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11111E-6 -3.7037E-6 L -0.33855 0.21018 " pathEditMode="relative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5.18519E-6 L 0.60643 -0.01065 " pathEditMode="relative" ptsTypes="AA"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-0.26771 -0.18912 " pathEditMode="relative" ptsTypes="A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7" grpId="0"/>
      <p:bldP spid="21" grpId="0"/>
      <p:bldP spid="24" grpId="0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79512" y="4303455"/>
            <a:ext cx="403244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dirty="0" smtClean="0">
                <a:latin typeface="Arial" pitchFamily="34" charset="0"/>
                <a:cs typeface="Arial" pitchFamily="34" charset="0"/>
              </a:rPr>
              <a:t>Бои за перевалы Главного Кавказского хребта.</a:t>
            </a:r>
            <a:br>
              <a:rPr lang="ru-RU" sz="2000" dirty="0" smtClean="0">
                <a:latin typeface="Arial" pitchFamily="34" charset="0"/>
                <a:cs typeface="Arial" pitchFamily="34" charset="0"/>
              </a:rPr>
            </a:br>
            <a:r>
              <a:rPr lang="ru-RU" sz="2000" dirty="0" smtClean="0">
                <a:latin typeface="Arial" pitchFamily="34" charset="0"/>
                <a:cs typeface="Arial" pitchFamily="34" charset="0"/>
              </a:rPr>
              <a:t>Несмотря на то что врагу удалось захватить некоторые из них, немецкие войска не смогли развить успех и проникнуть в Закавказье.</a:t>
            </a:r>
            <a:br>
              <a:rPr lang="ru-RU" sz="2000" dirty="0" smtClean="0">
                <a:latin typeface="Arial" pitchFamily="34" charset="0"/>
                <a:cs typeface="Arial" pitchFamily="34" charset="0"/>
              </a:rPr>
            </a:br>
            <a:endParaRPr lang="ru-RU" sz="2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4283968" y="3140968"/>
            <a:ext cx="4752528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b="1" dirty="0" smtClean="0"/>
              <a:t>Фашисты рвались через горные долины к Туапсе, в Грузию, к нефтяным районам Баку и Грозного.  Для продолжения войны Германии нужна была нефть Кавказа . В это же самое время шла битва за Сталинград.</a:t>
            </a:r>
            <a:endParaRPr lang="ru-RU" sz="2600" b="1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179512" y="764704"/>
            <a:ext cx="48590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25 июля 1942  — 9 октября 1943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4" descr="Картинка 1 из 16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148064" y="620688"/>
            <a:ext cx="3762769" cy="2520280"/>
          </a:xfrm>
          <a:prstGeom prst="rect">
            <a:avLst/>
          </a:prstGeom>
          <a:noFill/>
        </p:spPr>
      </p:pic>
      <p:sp>
        <p:nvSpPr>
          <p:cNvPr id="14" name="Стрелка вправо 13"/>
          <p:cNvSpPr/>
          <p:nvPr/>
        </p:nvSpPr>
        <p:spPr>
          <a:xfrm>
            <a:off x="7812360" y="6309320"/>
            <a:ext cx="1050416" cy="54868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вопрос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9512" y="116632"/>
            <a:ext cx="73917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Битва за Кавказ – битва за нефть</a:t>
            </a:r>
            <a:endParaRPr lang="ru-RU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" name="Picture 161" descr="M9FJYCAOU2O0RCACGY8LBCAV7GN2LCA2YNDPQCATPY4DKCASHH14TCAJ1FBL1CA41PTB1CA6ELJ81CA4GKLX0CALBG86VCAM0PP9ZCAGXN7WJCAMZTXNVCAHO1E4UCA5EF8DICA2D2X39CAJNVAFH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11560" y="1484784"/>
            <a:ext cx="3569132" cy="2592288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</p:spTree>
  </p:cSld>
  <p:clrMapOvr>
    <a:masterClrMapping/>
  </p:clrMapOvr>
  <p:transition spd="med">
    <p:checker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899592" y="2996952"/>
            <a:ext cx="50101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«Эдельвейс»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14" name="Рисунок 13" descr="Рисунок1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4098" name="Picture 2" descr="Картинка 21 из 439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899592" y="332656"/>
            <a:ext cx="2448272" cy="340037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4100" name="Picture 4" descr="Картинка 32 из 934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2987824" y="3284984"/>
            <a:ext cx="3528392" cy="264133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4102" name="Picture 6" descr="Картинка 5 из 104775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>
            <a:off x="6163868" y="260648"/>
            <a:ext cx="2584596" cy="381642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8" name="TextBox 7"/>
          <p:cNvSpPr txBox="1"/>
          <p:nvPr/>
        </p:nvSpPr>
        <p:spPr>
          <a:xfrm>
            <a:off x="6876256" y="4293096"/>
            <a:ext cx="1828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Эдельвейс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79912" y="6021288"/>
            <a:ext cx="23148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Рододендрон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19872" y="404664"/>
            <a:ext cx="15816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Примула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7504" y="4005064"/>
            <a:ext cx="288032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Гитлеровцы назвали операцию по захвату Кавказа именем редчайшего горного цветка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27584" y="764704"/>
            <a:ext cx="50101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«Эдельвейс»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8194" name="Picture 2" descr="Картинка 12 из 10189">
            <a:hlinkClick r:id="rId9"/>
          </p:cNvPr>
          <p:cNvPicPr>
            <a:picLocks noChangeAspect="1" noChangeArrowheads="1"/>
          </p:cNvPicPr>
          <p:nvPr/>
        </p:nvPicPr>
        <p:blipFill>
          <a:blip r:embed="rId10" cstate="email"/>
          <a:srcRect/>
          <a:stretch>
            <a:fillRect/>
          </a:stretch>
        </p:blipFill>
        <p:spPr bwMode="auto">
          <a:xfrm>
            <a:off x="179512" y="2492896"/>
            <a:ext cx="5410627" cy="4170040"/>
          </a:xfrm>
          <a:prstGeom prst="rect">
            <a:avLst/>
          </a:prstGeom>
          <a:noFill/>
          <a:ln w="19050">
            <a:solidFill>
              <a:srgbClr val="FF3300"/>
            </a:solidFill>
          </a:ln>
        </p:spPr>
      </p:pic>
      <p:sp>
        <p:nvSpPr>
          <p:cNvPr id="16" name="Управляющая кнопка: домой 15">
            <a:hlinkClick r:id="rId11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8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4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Управляющая кнопка: домой 8">
            <a:hlinkClick r:id="rId3" action="ppaction://hlinksldjump" highlightClick="1"/>
          </p:cNvPr>
          <p:cNvSpPr/>
          <p:nvPr/>
        </p:nvSpPr>
        <p:spPr>
          <a:xfrm>
            <a:off x="8388424" y="6237312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078" name="Picture 6" descr="Картинка 69 из 599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23528" y="3284578"/>
            <a:ext cx="4464496" cy="3342089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251520" y="188640"/>
            <a:ext cx="3816424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Бесствольная система полевой реактивной артиллерии БМ-13. 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Гвардейский реактивный миномет «Катюша»</a:t>
            </a:r>
            <a:endParaRPr lang="ru-RU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076" name="Picture 4" descr="Картинка 30 из 598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923928" y="476672"/>
            <a:ext cx="5076825" cy="2667000"/>
          </a:xfrm>
          <a:prstGeom prst="rect">
            <a:avLst/>
          </a:prstGeom>
          <a:noFill/>
        </p:spPr>
      </p:pic>
      <p:pic>
        <p:nvPicPr>
          <p:cNvPr id="3080" name="Picture 8" descr="Картинка 44 из 28202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179512" y="188640"/>
            <a:ext cx="8803184" cy="6480719"/>
          </a:xfrm>
          <a:prstGeom prst="rect">
            <a:avLst/>
          </a:prstGeom>
          <a:noFill/>
        </p:spPr>
      </p:pic>
      <p:pic>
        <p:nvPicPr>
          <p:cNvPr id="8" name="- - Катюша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10" cstate="email">
            <a:lum bright="20000"/>
          </a:blip>
          <a:stretch>
            <a:fillRect/>
          </a:stretch>
        </p:blipFill>
        <p:spPr>
          <a:xfrm>
            <a:off x="6588224" y="6093296"/>
            <a:ext cx="520824" cy="520824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4716016" y="3356992"/>
            <a:ext cx="4211960" cy="28315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 smtClean="0"/>
          </a:p>
          <a:p>
            <a:r>
              <a:rPr lang="ru-RU" sz="3200" b="1" dirty="0" smtClean="0">
                <a:latin typeface="Arial" pitchFamily="34" charset="0"/>
                <a:cs typeface="Arial" pitchFamily="34" charset="0"/>
              </a:rPr>
              <a:t>Какое грозное советское оружие было названо этим нежным девичьим именем? </a:t>
            </a:r>
            <a:endParaRPr lang="ru-RU" sz="3200" b="1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0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4197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>
                <p:cTn id="1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Управляющая кнопка: домой 11">
            <a:hlinkClick r:id="rId3" action="ppaction://hlinksldjump" highlightClick="1"/>
          </p:cNvPr>
          <p:cNvSpPr/>
          <p:nvPr/>
        </p:nvSpPr>
        <p:spPr>
          <a:xfrm>
            <a:off x="8783960" y="6535664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4654848" y="260648"/>
            <a:ext cx="4238083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«Лучший танк мира»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(фельдмаршал фон Клейст)</a:t>
            </a:r>
            <a:endParaRPr kumimoji="0" lang="ru-RU" sz="2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7" name="Picture 2" descr="Картинка 16 из 88566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79512" y="1052736"/>
            <a:ext cx="5588562" cy="3145532"/>
          </a:xfrm>
          <a:prstGeom prst="rect">
            <a:avLst/>
          </a:prstGeom>
          <a:noFill/>
        </p:spPr>
      </p:pic>
      <p:pic>
        <p:nvPicPr>
          <p:cNvPr id="1324034" name="Picture 2" descr="Картинка 10 из 54055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07505" y="188640"/>
            <a:ext cx="4608512" cy="3017582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324036" name="Picture 4" descr="Картинка 46 из 17771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3995936" y="2276872"/>
            <a:ext cx="3693753" cy="230773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  <a:reflection blurRad="12700" stA="30000" endPos="30000" dist="5000" dir="5400000" sy="-100000" algn="bl" rotWithShape="0"/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324038" name="Picture 6" descr="Картинка 1 из 13631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email"/>
          <a:srcRect/>
          <a:stretch>
            <a:fillRect/>
          </a:stretch>
        </p:blipFill>
        <p:spPr bwMode="auto">
          <a:xfrm rot="537268">
            <a:off x="5621660" y="415403"/>
            <a:ext cx="3046687" cy="1697685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  <a:reflection blurRad="12700" stA="30000" endPos="30000" dist="5000" dir="5400000" sy="-100000" algn="bl" rotWithShape="0"/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sp>
        <p:nvSpPr>
          <p:cNvPr id="9" name="Прямоугольник 8"/>
          <p:cNvSpPr/>
          <p:nvPr/>
        </p:nvSpPr>
        <p:spPr>
          <a:xfrm>
            <a:off x="0" y="414908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/>
              <a:t>По рейтингу «</a:t>
            </a:r>
            <a:r>
              <a:rPr lang="ru-RU" sz="2400" dirty="0" err="1" smtClean="0"/>
              <a:t>Top</a:t>
            </a:r>
            <a:r>
              <a:rPr lang="ru-RU" sz="2400" dirty="0" smtClean="0"/>
              <a:t> </a:t>
            </a:r>
            <a:r>
              <a:rPr lang="ru-RU" sz="2400" dirty="0" err="1" smtClean="0"/>
              <a:t>Ten</a:t>
            </a:r>
            <a:r>
              <a:rPr lang="ru-RU" sz="2400" dirty="0" smtClean="0"/>
              <a:t> </a:t>
            </a:r>
            <a:r>
              <a:rPr lang="ru-RU" sz="2400" dirty="0" err="1" smtClean="0"/>
              <a:t>Tanks</a:t>
            </a:r>
            <a:r>
              <a:rPr lang="ru-RU" sz="2400" dirty="0" smtClean="0"/>
              <a:t>»,составленному телеканалом </a:t>
            </a:r>
            <a:r>
              <a:rPr lang="ru-RU" sz="2400" dirty="0" err="1" smtClean="0"/>
              <a:t>Military</a:t>
            </a:r>
            <a:r>
              <a:rPr lang="ru-RU" sz="2400" dirty="0" smtClean="0"/>
              <a:t> </a:t>
            </a:r>
            <a:r>
              <a:rPr lang="ru-RU" sz="2400" dirty="0" err="1" smtClean="0"/>
              <a:t>Channel</a:t>
            </a:r>
            <a:r>
              <a:rPr lang="ru-RU" sz="2400" dirty="0" smtClean="0"/>
              <a:t> в 2007 г. на основе результатов опросов британских и американских военнослужащих и экспертов</a:t>
            </a:r>
            <a:r>
              <a:rPr lang="ru-RU" sz="2400" b="1" dirty="0" smtClean="0"/>
              <a:t>, лучшим танком XX в. стал советский Т-34. </a:t>
            </a:r>
            <a:r>
              <a:rPr lang="ru-RU" sz="2400" dirty="0" smtClean="0"/>
              <a:t>Он получил близкие к предельным оценки за огневую мощь, защищённость, подвижность, высшую оценку за освоение промышленностью. </a:t>
            </a:r>
            <a:endParaRPr lang="ru-RU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-1016" y="4549676"/>
            <a:ext cx="914501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Для борьбы с </a:t>
            </a:r>
            <a:r>
              <a:rPr lang="ru-RU" sz="2400" i="1" dirty="0" smtClean="0">
                <a:latin typeface="Arial" pitchFamily="34" charset="0"/>
                <a:cs typeface="Arial" pitchFamily="34" charset="0"/>
              </a:rPr>
              <a:t>ним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немецкие конструкторы создали танк Пантера». Но </a:t>
            </a:r>
            <a:r>
              <a:rPr lang="ru-RU" sz="2400" i="1" dirty="0" smtClean="0">
                <a:latin typeface="Arial" pitchFamily="34" charset="0"/>
                <a:cs typeface="Arial" pitchFamily="34" charset="0"/>
              </a:rPr>
              <a:t>он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успешно противостоял  вражеским и «Пантерам», и «Тиграм» и   «Леопардам».   Самими немцами он  был признан лучшим оружием Второй мировой войны. О каком советском оружии идет речь? </a:t>
            </a:r>
          </a:p>
          <a:p>
            <a:endParaRPr lang="ru-RU" sz="2400" dirty="0"/>
          </a:p>
        </p:txBody>
      </p:sp>
      <p:sp>
        <p:nvSpPr>
          <p:cNvPr id="10" name="TextBox 9"/>
          <p:cNvSpPr txBox="1"/>
          <p:nvPr/>
        </p:nvSpPr>
        <p:spPr>
          <a:xfrm>
            <a:off x="7020272" y="2132856"/>
            <a:ext cx="16081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Т-34</a:t>
            </a:r>
            <a:endParaRPr lang="ru-RU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6" dur="500"/>
                                        <p:tgtEl>
                                          <p:spTgt spid="1324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1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9" dur="500"/>
                                        <p:tgtEl>
                                          <p:spTgt spid="1324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1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12" dur="500"/>
                                        <p:tgtEl>
                                          <p:spTgt spid="1324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6" grpId="0"/>
    </p:bldLst>
  </p:timing>
</p:sld>
</file>

<file path=ppt/theme/_rels/theme8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theme1.xml><?xml version="1.0" encoding="utf-8"?>
<a:theme xmlns:a="http://schemas.openxmlformats.org/drawingml/2006/main" name="Тема1">
  <a:themeElements>
    <a:clrScheme name="Разрез 1">
      <a:dk1>
        <a:srgbClr val="8C0000"/>
      </a:dk1>
      <a:lt1>
        <a:srgbClr val="FFFFFF"/>
      </a:lt1>
      <a:dk2>
        <a:srgbClr val="720000"/>
      </a:dk2>
      <a:lt2>
        <a:srgbClr val="FFFFCC"/>
      </a:lt2>
      <a:accent1>
        <a:srgbClr val="FF3300"/>
      </a:accent1>
      <a:accent2>
        <a:srgbClr val="BE7960"/>
      </a:accent2>
      <a:accent3>
        <a:srgbClr val="BCAAAA"/>
      </a:accent3>
      <a:accent4>
        <a:srgbClr val="DADADA"/>
      </a:accent4>
      <a:accent5>
        <a:srgbClr val="FFADAA"/>
      </a:accent5>
      <a:accent6>
        <a:srgbClr val="AC6D56"/>
      </a:accent6>
      <a:hlink>
        <a:srgbClr val="FFCC66"/>
      </a:hlink>
      <a:folHlink>
        <a:srgbClr val="FF9900"/>
      </a:folHlink>
    </a:clrScheme>
    <a:fontScheme name="Разрез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Разрез 1">
        <a:dk1>
          <a:srgbClr val="8C0000"/>
        </a:dk1>
        <a:lt1>
          <a:srgbClr val="FFFFFF"/>
        </a:lt1>
        <a:dk2>
          <a:srgbClr val="720000"/>
        </a:dk2>
        <a:lt2>
          <a:srgbClr val="FFFFCC"/>
        </a:lt2>
        <a:accent1>
          <a:srgbClr val="FF3300"/>
        </a:accent1>
        <a:accent2>
          <a:srgbClr val="BE7960"/>
        </a:accent2>
        <a:accent3>
          <a:srgbClr val="BCAAAA"/>
        </a:accent3>
        <a:accent4>
          <a:srgbClr val="DADADA"/>
        </a:accent4>
        <a:accent5>
          <a:srgbClr val="FFADAA"/>
        </a:accent5>
        <a:accent6>
          <a:srgbClr val="AC6D56"/>
        </a:accent6>
        <a:hlink>
          <a:srgbClr val="FFCC66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2">
        <a:dk1>
          <a:srgbClr val="674E2F"/>
        </a:dk1>
        <a:lt1>
          <a:srgbClr val="FFFFFF"/>
        </a:lt1>
        <a:dk2>
          <a:srgbClr val="533F27"/>
        </a:dk2>
        <a:lt2>
          <a:srgbClr val="D8B274"/>
        </a:lt2>
        <a:accent1>
          <a:srgbClr val="CC990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81552A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3">
        <a:dk1>
          <a:srgbClr val="646464"/>
        </a:dk1>
        <a:lt1>
          <a:srgbClr val="FFFFFF"/>
        </a:lt1>
        <a:dk2>
          <a:srgbClr val="545454"/>
        </a:dk2>
        <a:lt2>
          <a:srgbClr val="D4D4CE"/>
        </a:lt2>
        <a:accent1>
          <a:srgbClr val="49747D"/>
        </a:accent1>
        <a:accent2>
          <a:srgbClr val="8F9699"/>
        </a:accent2>
        <a:accent3>
          <a:srgbClr val="B3B3B3"/>
        </a:accent3>
        <a:accent4>
          <a:srgbClr val="DADADA"/>
        </a:accent4>
        <a:accent5>
          <a:srgbClr val="B1BCBF"/>
        </a:accent5>
        <a:accent6>
          <a:srgbClr val="81878A"/>
        </a:accent6>
        <a:hlink>
          <a:srgbClr val="8DC4D7"/>
        </a:hlink>
        <a:folHlink>
          <a:srgbClr val="7FB97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4">
        <a:dk1>
          <a:srgbClr val="3A7400"/>
        </a:dk1>
        <a:lt1>
          <a:srgbClr val="FFFFFF"/>
        </a:lt1>
        <a:dk2>
          <a:srgbClr val="2E5C00"/>
        </a:dk2>
        <a:lt2>
          <a:srgbClr val="FFFFFF"/>
        </a:lt2>
        <a:accent1>
          <a:srgbClr val="79CA02"/>
        </a:accent1>
        <a:accent2>
          <a:srgbClr val="008080"/>
        </a:accent2>
        <a:accent3>
          <a:srgbClr val="ADB5AA"/>
        </a:accent3>
        <a:accent4>
          <a:srgbClr val="DADADA"/>
        </a:accent4>
        <a:accent5>
          <a:srgbClr val="BEE1AA"/>
        </a:accent5>
        <a:accent6>
          <a:srgbClr val="007373"/>
        </a:accent6>
        <a:hlink>
          <a:srgbClr val="A8DE0E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5">
        <a:dk1>
          <a:srgbClr val="008885"/>
        </a:dk1>
        <a:lt1>
          <a:srgbClr val="FFFFFF"/>
        </a:lt1>
        <a:dk2>
          <a:srgbClr val="007572"/>
        </a:dk2>
        <a:lt2>
          <a:srgbClr val="FFFF99"/>
        </a:lt2>
        <a:accent1>
          <a:srgbClr val="33CCCC"/>
        </a:accent1>
        <a:accent2>
          <a:srgbClr val="6D6FC7"/>
        </a:accent2>
        <a:accent3>
          <a:srgbClr val="AABDBC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FFFFCC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6">
        <a:dk1>
          <a:srgbClr val="0000AC"/>
        </a:dk1>
        <a:lt1>
          <a:srgbClr val="FFFFFF"/>
        </a:lt1>
        <a:dk2>
          <a:srgbClr val="000086"/>
        </a:dk2>
        <a:lt2>
          <a:srgbClr val="CCFFFF"/>
        </a:lt2>
        <a:accent1>
          <a:srgbClr val="0099FF"/>
        </a:accent1>
        <a:accent2>
          <a:srgbClr val="00B000"/>
        </a:accent2>
        <a:accent3>
          <a:srgbClr val="AAAAC3"/>
        </a:accent3>
        <a:accent4>
          <a:srgbClr val="DADADA"/>
        </a:accent4>
        <a:accent5>
          <a:srgbClr val="AACAFF"/>
        </a:accent5>
        <a:accent6>
          <a:srgbClr val="009F00"/>
        </a:accent6>
        <a:hlink>
          <a:srgbClr val="FFE701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7">
        <a:dk1>
          <a:srgbClr val="7474A2"/>
        </a:dk1>
        <a:lt1>
          <a:srgbClr val="FFFFFF"/>
        </a:lt1>
        <a:dk2>
          <a:srgbClr val="5E5E8E"/>
        </a:dk2>
        <a:lt2>
          <a:srgbClr val="D1D1DF"/>
        </a:lt2>
        <a:accent1>
          <a:srgbClr val="CC66FF"/>
        </a:accent1>
        <a:accent2>
          <a:srgbClr val="6666FF"/>
        </a:accent2>
        <a:accent3>
          <a:srgbClr val="B6B6C6"/>
        </a:accent3>
        <a:accent4>
          <a:srgbClr val="DADADA"/>
        </a:accent4>
        <a:accent5>
          <a:srgbClr val="E2B8FF"/>
        </a:accent5>
        <a:accent6>
          <a:srgbClr val="5C5CE7"/>
        </a:accent6>
        <a:hlink>
          <a:srgbClr val="FFCC99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8">
        <a:dk1>
          <a:srgbClr val="000000"/>
        </a:dk1>
        <a:lt1>
          <a:srgbClr val="D0DAE2"/>
        </a:lt1>
        <a:dk2>
          <a:srgbClr val="000000"/>
        </a:dk2>
        <a:lt2>
          <a:srgbClr val="E7EDF1"/>
        </a:lt2>
        <a:accent1>
          <a:srgbClr val="33CCCC"/>
        </a:accent1>
        <a:accent2>
          <a:srgbClr val="0099CC"/>
        </a:accent2>
        <a:accent3>
          <a:srgbClr val="E4EAEE"/>
        </a:accent3>
        <a:accent4>
          <a:srgbClr val="000000"/>
        </a:accent4>
        <a:accent5>
          <a:srgbClr val="ADE2E2"/>
        </a:accent5>
        <a:accent6>
          <a:srgbClr val="008AB9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Разрез 9">
        <a:dk1>
          <a:srgbClr val="000000"/>
        </a:dk1>
        <a:lt1>
          <a:srgbClr val="FFFFFF"/>
        </a:lt1>
        <a:dk2>
          <a:srgbClr val="000000"/>
        </a:dk2>
        <a:lt2>
          <a:srgbClr val="E6E6E6"/>
        </a:lt2>
        <a:accent1>
          <a:srgbClr val="66CC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B8E2FF"/>
        </a:accent5>
        <a:accent6>
          <a:srgbClr val="8A8AE7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2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Лучи">
  <a:themeElements>
    <a:clrScheme name="Лучи 8">
      <a:dk1>
        <a:srgbClr val="881700"/>
      </a:dk1>
      <a:lt1>
        <a:srgbClr val="FAF9E6"/>
      </a:lt1>
      <a:dk2>
        <a:srgbClr val="990000"/>
      </a:dk2>
      <a:lt2>
        <a:srgbClr val="EADC78"/>
      </a:lt2>
      <a:accent1>
        <a:srgbClr val="FF6600"/>
      </a:accent1>
      <a:accent2>
        <a:srgbClr val="B86D52"/>
      </a:accent2>
      <a:accent3>
        <a:srgbClr val="CAAAAA"/>
      </a:accent3>
      <a:accent4>
        <a:srgbClr val="D6D5C4"/>
      </a:accent4>
      <a:accent5>
        <a:srgbClr val="FFB8AA"/>
      </a:accent5>
      <a:accent6>
        <a:srgbClr val="A66249"/>
      </a:accent6>
      <a:hlink>
        <a:srgbClr val="D78D15"/>
      </a:hlink>
      <a:folHlink>
        <a:srgbClr val="C6B37E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1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3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4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2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2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5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6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3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3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3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3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3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7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3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8.xml><?xml version="1.0" encoding="utf-8"?>
<a:theme xmlns:a="http://schemas.openxmlformats.org/drawingml/2006/main" name="Тема2">
  <a:themeElements>
    <a:clrScheme name="Разрез 1">
      <a:dk1>
        <a:srgbClr val="8C0000"/>
      </a:dk1>
      <a:lt1>
        <a:srgbClr val="FFFFFF"/>
      </a:lt1>
      <a:dk2>
        <a:srgbClr val="720000"/>
      </a:dk2>
      <a:lt2>
        <a:srgbClr val="FFFFCC"/>
      </a:lt2>
      <a:accent1>
        <a:srgbClr val="FF3300"/>
      </a:accent1>
      <a:accent2>
        <a:srgbClr val="BE7960"/>
      </a:accent2>
      <a:accent3>
        <a:srgbClr val="BCAAAA"/>
      </a:accent3>
      <a:accent4>
        <a:srgbClr val="DADADA"/>
      </a:accent4>
      <a:accent5>
        <a:srgbClr val="FFADAA"/>
      </a:accent5>
      <a:accent6>
        <a:srgbClr val="AC6D56"/>
      </a:accent6>
      <a:hlink>
        <a:srgbClr val="FFCC66"/>
      </a:hlink>
      <a:folHlink>
        <a:srgbClr val="FF9900"/>
      </a:folHlink>
    </a:clrScheme>
    <a:fontScheme name="Разрез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Разрез 1">
        <a:dk1>
          <a:srgbClr val="8C0000"/>
        </a:dk1>
        <a:lt1>
          <a:srgbClr val="FFFFFF"/>
        </a:lt1>
        <a:dk2>
          <a:srgbClr val="720000"/>
        </a:dk2>
        <a:lt2>
          <a:srgbClr val="FFFFCC"/>
        </a:lt2>
        <a:accent1>
          <a:srgbClr val="FF3300"/>
        </a:accent1>
        <a:accent2>
          <a:srgbClr val="BE7960"/>
        </a:accent2>
        <a:accent3>
          <a:srgbClr val="BCAAAA"/>
        </a:accent3>
        <a:accent4>
          <a:srgbClr val="DADADA"/>
        </a:accent4>
        <a:accent5>
          <a:srgbClr val="FFADAA"/>
        </a:accent5>
        <a:accent6>
          <a:srgbClr val="AC6D56"/>
        </a:accent6>
        <a:hlink>
          <a:srgbClr val="FFCC66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2">
        <a:dk1>
          <a:srgbClr val="674E2F"/>
        </a:dk1>
        <a:lt1>
          <a:srgbClr val="FFFFFF"/>
        </a:lt1>
        <a:dk2>
          <a:srgbClr val="533F27"/>
        </a:dk2>
        <a:lt2>
          <a:srgbClr val="D8B274"/>
        </a:lt2>
        <a:accent1>
          <a:srgbClr val="CC990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81552A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3">
        <a:dk1>
          <a:srgbClr val="646464"/>
        </a:dk1>
        <a:lt1>
          <a:srgbClr val="FFFFFF"/>
        </a:lt1>
        <a:dk2>
          <a:srgbClr val="545454"/>
        </a:dk2>
        <a:lt2>
          <a:srgbClr val="D4D4CE"/>
        </a:lt2>
        <a:accent1>
          <a:srgbClr val="49747D"/>
        </a:accent1>
        <a:accent2>
          <a:srgbClr val="8F9699"/>
        </a:accent2>
        <a:accent3>
          <a:srgbClr val="B3B3B3"/>
        </a:accent3>
        <a:accent4>
          <a:srgbClr val="DADADA"/>
        </a:accent4>
        <a:accent5>
          <a:srgbClr val="B1BCBF"/>
        </a:accent5>
        <a:accent6>
          <a:srgbClr val="81878A"/>
        </a:accent6>
        <a:hlink>
          <a:srgbClr val="8DC4D7"/>
        </a:hlink>
        <a:folHlink>
          <a:srgbClr val="7FB97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4">
        <a:dk1>
          <a:srgbClr val="3A7400"/>
        </a:dk1>
        <a:lt1>
          <a:srgbClr val="FFFFFF"/>
        </a:lt1>
        <a:dk2>
          <a:srgbClr val="2E5C00"/>
        </a:dk2>
        <a:lt2>
          <a:srgbClr val="FFFFFF"/>
        </a:lt2>
        <a:accent1>
          <a:srgbClr val="79CA02"/>
        </a:accent1>
        <a:accent2>
          <a:srgbClr val="008080"/>
        </a:accent2>
        <a:accent3>
          <a:srgbClr val="ADB5AA"/>
        </a:accent3>
        <a:accent4>
          <a:srgbClr val="DADADA"/>
        </a:accent4>
        <a:accent5>
          <a:srgbClr val="BEE1AA"/>
        </a:accent5>
        <a:accent6>
          <a:srgbClr val="007373"/>
        </a:accent6>
        <a:hlink>
          <a:srgbClr val="A8DE0E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5">
        <a:dk1>
          <a:srgbClr val="008885"/>
        </a:dk1>
        <a:lt1>
          <a:srgbClr val="FFFFFF"/>
        </a:lt1>
        <a:dk2>
          <a:srgbClr val="007572"/>
        </a:dk2>
        <a:lt2>
          <a:srgbClr val="FFFF99"/>
        </a:lt2>
        <a:accent1>
          <a:srgbClr val="33CCCC"/>
        </a:accent1>
        <a:accent2>
          <a:srgbClr val="6D6FC7"/>
        </a:accent2>
        <a:accent3>
          <a:srgbClr val="AABDBC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FFFFCC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6">
        <a:dk1>
          <a:srgbClr val="0000AC"/>
        </a:dk1>
        <a:lt1>
          <a:srgbClr val="FFFFFF"/>
        </a:lt1>
        <a:dk2>
          <a:srgbClr val="000086"/>
        </a:dk2>
        <a:lt2>
          <a:srgbClr val="CCFFFF"/>
        </a:lt2>
        <a:accent1>
          <a:srgbClr val="0099FF"/>
        </a:accent1>
        <a:accent2>
          <a:srgbClr val="00B000"/>
        </a:accent2>
        <a:accent3>
          <a:srgbClr val="AAAAC3"/>
        </a:accent3>
        <a:accent4>
          <a:srgbClr val="DADADA"/>
        </a:accent4>
        <a:accent5>
          <a:srgbClr val="AACAFF"/>
        </a:accent5>
        <a:accent6>
          <a:srgbClr val="009F00"/>
        </a:accent6>
        <a:hlink>
          <a:srgbClr val="FFE701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7">
        <a:dk1>
          <a:srgbClr val="7474A2"/>
        </a:dk1>
        <a:lt1>
          <a:srgbClr val="FFFFFF"/>
        </a:lt1>
        <a:dk2>
          <a:srgbClr val="5E5E8E"/>
        </a:dk2>
        <a:lt2>
          <a:srgbClr val="D1D1DF"/>
        </a:lt2>
        <a:accent1>
          <a:srgbClr val="CC66FF"/>
        </a:accent1>
        <a:accent2>
          <a:srgbClr val="6666FF"/>
        </a:accent2>
        <a:accent3>
          <a:srgbClr val="B6B6C6"/>
        </a:accent3>
        <a:accent4>
          <a:srgbClr val="DADADA"/>
        </a:accent4>
        <a:accent5>
          <a:srgbClr val="E2B8FF"/>
        </a:accent5>
        <a:accent6>
          <a:srgbClr val="5C5CE7"/>
        </a:accent6>
        <a:hlink>
          <a:srgbClr val="FFCC99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8">
        <a:dk1>
          <a:srgbClr val="000000"/>
        </a:dk1>
        <a:lt1>
          <a:srgbClr val="D0DAE2"/>
        </a:lt1>
        <a:dk2>
          <a:srgbClr val="000000"/>
        </a:dk2>
        <a:lt2>
          <a:srgbClr val="E7EDF1"/>
        </a:lt2>
        <a:accent1>
          <a:srgbClr val="33CCCC"/>
        </a:accent1>
        <a:accent2>
          <a:srgbClr val="0099CC"/>
        </a:accent2>
        <a:accent3>
          <a:srgbClr val="E4EAEE"/>
        </a:accent3>
        <a:accent4>
          <a:srgbClr val="000000"/>
        </a:accent4>
        <a:accent5>
          <a:srgbClr val="ADE2E2"/>
        </a:accent5>
        <a:accent6>
          <a:srgbClr val="008AB9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Разрез 9">
        <a:dk1>
          <a:srgbClr val="000000"/>
        </a:dk1>
        <a:lt1>
          <a:srgbClr val="FFFFFF"/>
        </a:lt1>
        <a:dk2>
          <a:srgbClr val="000000"/>
        </a:dk2>
        <a:lt2>
          <a:srgbClr val="E6E6E6"/>
        </a:lt2>
        <a:accent1>
          <a:srgbClr val="66CC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B8E2FF"/>
        </a:accent5>
        <a:accent6>
          <a:srgbClr val="8A8AE7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4_Лучи">
  <a:themeElements>
    <a:clrScheme name="Лучи 8">
      <a:dk1>
        <a:srgbClr val="881700"/>
      </a:dk1>
      <a:lt1>
        <a:srgbClr val="FAF9E6"/>
      </a:lt1>
      <a:dk2>
        <a:srgbClr val="990000"/>
      </a:dk2>
      <a:lt2>
        <a:srgbClr val="EADC78"/>
      </a:lt2>
      <a:accent1>
        <a:srgbClr val="FF6600"/>
      </a:accent1>
      <a:accent2>
        <a:srgbClr val="B86D52"/>
      </a:accent2>
      <a:accent3>
        <a:srgbClr val="CAAAAA"/>
      </a:accent3>
      <a:accent4>
        <a:srgbClr val="D6D5C4"/>
      </a:accent4>
      <a:accent5>
        <a:srgbClr val="FFB8AA"/>
      </a:accent5>
      <a:accent6>
        <a:srgbClr val="A66249"/>
      </a:accent6>
      <a:hlink>
        <a:srgbClr val="D78D15"/>
      </a:hlink>
      <a:folHlink>
        <a:srgbClr val="C6B37E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8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4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4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4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4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4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4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4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9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4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1.xml><?xml version="1.0" encoding="utf-8"?>
<a:theme xmlns:a="http://schemas.openxmlformats.org/drawingml/2006/main" name="5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10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5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5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5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5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5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5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5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11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5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6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12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6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6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6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6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6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6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6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13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6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3_Тема Office">
  <a:themeElements>
    <a:clrScheme name="Изящная">
      <a:dk1>
        <a:sysClr val="windowText" lastClr="000000"/>
      </a:dk1>
      <a:lt1>
        <a:sysClr val="window" lastClr="FFFFFF"/>
      </a:lt1>
      <a:dk2>
        <a:srgbClr val="B13F9A"/>
      </a:dk2>
      <a:lt2>
        <a:srgbClr val="F4E7ED"/>
      </a:lt2>
      <a:accent1>
        <a:srgbClr val="B83D68"/>
      </a:accent1>
      <a:accent2>
        <a:srgbClr val="AC66BB"/>
      </a:accent2>
      <a:accent3>
        <a:srgbClr val="DE6C36"/>
      </a:accent3>
      <a:accent4>
        <a:srgbClr val="F9B639"/>
      </a:accent4>
      <a:accent5>
        <a:srgbClr val="CF6DA4"/>
      </a:accent5>
      <a:accent6>
        <a:srgbClr val="FA8D3D"/>
      </a:accent6>
      <a:hlink>
        <a:srgbClr val="FFDE66"/>
      </a:hlink>
      <a:folHlink>
        <a:srgbClr val="D490C5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4.xml><?xml version="1.0" encoding="utf-8"?>
<a:theme xmlns:a="http://schemas.openxmlformats.org/drawingml/2006/main" name="1_Поток">
  <a:themeElements>
    <a:clrScheme name="Поток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5.xml><?xml version="1.0" encoding="utf-8"?>
<a:theme xmlns:a="http://schemas.openxmlformats.org/drawingml/2006/main" name="7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14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7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7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7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7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7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7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7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15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7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Бумажная">
    <a:dk1>
      <a:sysClr val="windowText" lastClr="000000"/>
    </a:dk1>
    <a:lt1>
      <a:sysClr val="window" lastClr="FFFFFF"/>
    </a:lt1>
    <a:dk2>
      <a:srgbClr val="444D26"/>
    </a:dk2>
    <a:lt2>
      <a:srgbClr val="FEFAC9"/>
    </a:lt2>
    <a:accent1>
      <a:srgbClr val="A5B592"/>
    </a:accent1>
    <a:accent2>
      <a:srgbClr val="F3A447"/>
    </a:accent2>
    <a:accent3>
      <a:srgbClr val="E7BC29"/>
    </a:accent3>
    <a:accent4>
      <a:srgbClr val="D092A7"/>
    </a:accent4>
    <a:accent5>
      <a:srgbClr val="9C85C0"/>
    </a:accent5>
    <a:accent6>
      <a:srgbClr val="809EC2"/>
    </a:accent6>
    <a:hlink>
      <a:srgbClr val="8E58B6"/>
    </a:hlink>
    <a:folHlink>
      <a:srgbClr val="7F6F6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Тема1</Template>
  <TotalTime>1367</TotalTime>
  <Words>974</Words>
  <Application>Microsoft Office PowerPoint</Application>
  <PresentationFormat>Экран (4:3)</PresentationFormat>
  <Paragraphs>179</Paragraphs>
  <Slides>25</Slides>
  <Notes>0</Notes>
  <HiddenSlides>0</HiddenSlides>
  <MMClips>3</MMClips>
  <ScaleCrop>false</ScaleCrop>
  <HeadingPairs>
    <vt:vector size="4" baseType="variant">
      <vt:variant>
        <vt:lpstr>Тема</vt:lpstr>
      </vt:variant>
      <vt:variant>
        <vt:i4>95</vt:i4>
      </vt:variant>
      <vt:variant>
        <vt:lpstr>Заголовки слайдов</vt:lpstr>
      </vt:variant>
      <vt:variant>
        <vt:i4>25</vt:i4>
      </vt:variant>
    </vt:vector>
  </HeadingPairs>
  <TitlesOfParts>
    <vt:vector size="120" baseType="lpstr">
      <vt:lpstr>Тема1</vt:lpstr>
      <vt:lpstr>Лучи</vt:lpstr>
      <vt:lpstr>Клен</vt:lpstr>
      <vt:lpstr>Склон</vt:lpstr>
      <vt:lpstr>Занавес</vt:lpstr>
      <vt:lpstr>Глобус</vt:lpstr>
      <vt:lpstr>Океан</vt:lpstr>
      <vt:lpstr>Сотрудничество</vt:lpstr>
      <vt:lpstr>Орбита</vt:lpstr>
      <vt:lpstr>Граница</vt:lpstr>
      <vt:lpstr>1_Клен</vt:lpstr>
      <vt:lpstr>Слои</vt:lpstr>
      <vt:lpstr>Тема Office</vt:lpstr>
      <vt:lpstr>1_Лучи</vt:lpstr>
      <vt:lpstr>2_Клен</vt:lpstr>
      <vt:lpstr>1_Склон</vt:lpstr>
      <vt:lpstr>1_Занавес</vt:lpstr>
      <vt:lpstr>1_Глобус</vt:lpstr>
      <vt:lpstr>1_Океан</vt:lpstr>
      <vt:lpstr>1_Сотрудничество</vt:lpstr>
      <vt:lpstr>1_Орбита</vt:lpstr>
      <vt:lpstr>1_Граница</vt:lpstr>
      <vt:lpstr>3_Клен</vt:lpstr>
      <vt:lpstr>1_Слои</vt:lpstr>
      <vt:lpstr>2_Лучи</vt:lpstr>
      <vt:lpstr>4_Клен</vt:lpstr>
      <vt:lpstr>2_Склон</vt:lpstr>
      <vt:lpstr>2_Занавес</vt:lpstr>
      <vt:lpstr>2_Глобус</vt:lpstr>
      <vt:lpstr>2_Океан</vt:lpstr>
      <vt:lpstr>2_Сотрудничество</vt:lpstr>
      <vt:lpstr>2_Орбита</vt:lpstr>
      <vt:lpstr>2_Граница</vt:lpstr>
      <vt:lpstr>5_Клен</vt:lpstr>
      <vt:lpstr>2_Слои</vt:lpstr>
      <vt:lpstr>3_Лучи</vt:lpstr>
      <vt:lpstr>6_Клен</vt:lpstr>
      <vt:lpstr>3_Склон</vt:lpstr>
      <vt:lpstr>3_Занавес</vt:lpstr>
      <vt:lpstr>3_Глобус</vt:lpstr>
      <vt:lpstr>3_Океан</vt:lpstr>
      <vt:lpstr>3_Сотрудничество</vt:lpstr>
      <vt:lpstr>3_Орбита</vt:lpstr>
      <vt:lpstr>3_Граница</vt:lpstr>
      <vt:lpstr>7_Клен</vt:lpstr>
      <vt:lpstr>3_Слои</vt:lpstr>
      <vt:lpstr>1_Тема Office</vt:lpstr>
      <vt:lpstr>Тема2</vt:lpstr>
      <vt:lpstr>4_Лучи</vt:lpstr>
      <vt:lpstr>8_Клен</vt:lpstr>
      <vt:lpstr>4_Склон</vt:lpstr>
      <vt:lpstr>4_Занавес</vt:lpstr>
      <vt:lpstr>4_Глобус</vt:lpstr>
      <vt:lpstr>4_Океан</vt:lpstr>
      <vt:lpstr>4_Сотрудничество</vt:lpstr>
      <vt:lpstr>4_Орбита</vt:lpstr>
      <vt:lpstr>4_Граница</vt:lpstr>
      <vt:lpstr>9_Клен</vt:lpstr>
      <vt:lpstr>4_Слои</vt:lpstr>
      <vt:lpstr>2_Тема Office</vt:lpstr>
      <vt:lpstr>5_Лучи</vt:lpstr>
      <vt:lpstr>10_Клен</vt:lpstr>
      <vt:lpstr>5_Склон</vt:lpstr>
      <vt:lpstr>5_Занавес</vt:lpstr>
      <vt:lpstr>5_Глобус</vt:lpstr>
      <vt:lpstr>5_Океан</vt:lpstr>
      <vt:lpstr>5_Сотрудничество</vt:lpstr>
      <vt:lpstr>5_Орбита</vt:lpstr>
      <vt:lpstr>5_Граница</vt:lpstr>
      <vt:lpstr>11_Клен</vt:lpstr>
      <vt:lpstr>5_Слои</vt:lpstr>
      <vt:lpstr>6_Лучи</vt:lpstr>
      <vt:lpstr>12_Клен</vt:lpstr>
      <vt:lpstr>6_Склон</vt:lpstr>
      <vt:lpstr>6_Занавес</vt:lpstr>
      <vt:lpstr>6_Глобус</vt:lpstr>
      <vt:lpstr>6_Океан</vt:lpstr>
      <vt:lpstr>6_Сотрудничество</vt:lpstr>
      <vt:lpstr>6_Орбита</vt:lpstr>
      <vt:lpstr>6_Граница</vt:lpstr>
      <vt:lpstr>13_Клен</vt:lpstr>
      <vt:lpstr>6_Слои</vt:lpstr>
      <vt:lpstr>3_Тема Office</vt:lpstr>
      <vt:lpstr>1_Поток</vt:lpstr>
      <vt:lpstr>7_Лучи</vt:lpstr>
      <vt:lpstr>14_Клен</vt:lpstr>
      <vt:lpstr>7_Склон</vt:lpstr>
      <vt:lpstr>7_Занавес</vt:lpstr>
      <vt:lpstr>7_Глобус</vt:lpstr>
      <vt:lpstr>7_Океан</vt:lpstr>
      <vt:lpstr>7_Сотрудничество</vt:lpstr>
      <vt:lpstr>7_Орбита</vt:lpstr>
      <vt:lpstr>7_Граница</vt:lpstr>
      <vt:lpstr>15_Клен</vt:lpstr>
      <vt:lpstr>7_Слои</vt:lpstr>
      <vt:lpstr>История Великой Отечественной в вопросах и ответах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События</vt:lpstr>
      <vt:lpstr>Презентация PowerPoint</vt:lpstr>
      <vt:lpstr>Презентация PowerPoint</vt:lpstr>
      <vt:lpstr>Презентация PowerPoint</vt:lpstr>
      <vt:lpstr>Презентация PowerPoint</vt:lpstr>
      <vt:lpstr>Соотнесите даты и события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ТОТИФ ГОУ ВПОС СГСЭУ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Пользователь</dc:creator>
  <cp:lastModifiedBy>User</cp:lastModifiedBy>
  <cp:revision>147</cp:revision>
  <dcterms:created xsi:type="dcterms:W3CDTF">2012-04-23T12:30:04Z</dcterms:created>
  <dcterms:modified xsi:type="dcterms:W3CDTF">2016-04-26T15:32:31Z</dcterms:modified>
</cp:coreProperties>
</file>